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72" r:id="rId2"/>
    <p:sldId id="265" r:id="rId3"/>
    <p:sldId id="278" r:id="rId4"/>
    <p:sldId id="271" r:id="rId5"/>
    <p:sldId id="273" r:id="rId6"/>
    <p:sldId id="279" r:id="rId7"/>
    <p:sldId id="274" r:id="rId8"/>
    <p:sldId id="288" r:id="rId9"/>
    <p:sldId id="286" r:id="rId10"/>
    <p:sldId id="275" r:id="rId11"/>
    <p:sldId id="287" r:id="rId12"/>
    <p:sldId id="280" r:id="rId13"/>
    <p:sldId id="266" r:id="rId14"/>
    <p:sldId id="267" r:id="rId15"/>
    <p:sldId id="269" r:id="rId16"/>
    <p:sldId id="270" r:id="rId17"/>
    <p:sldId id="281" r:id="rId18"/>
    <p:sldId id="282" r:id="rId19"/>
    <p:sldId id="283" r:id="rId20"/>
    <p:sldId id="284" r:id="rId21"/>
    <p:sldId id="276" r:id="rId22"/>
    <p:sldId id="277" r:id="rId23"/>
    <p:sldId id="285" r:id="rId24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7EF"/>
          </a:solidFill>
        </a:fill>
      </a:tcStyle>
    </a:wholeTbl>
    <a:band2H>
      <a:tcTxStyle/>
      <a:tcStyle>
        <a:tcBdr/>
        <a:fill>
          <a:solidFill>
            <a:srgbClr val="E7EC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CCBF9"/>
              </a:solidFill>
              <a:prstDash val="solid"/>
              <a:round/>
            </a:ln>
          </a:left>
          <a:right>
            <a:ln w="12700" cap="flat">
              <a:solidFill>
                <a:srgbClr val="ACCBF9"/>
              </a:solidFill>
              <a:prstDash val="solid"/>
              <a:round/>
            </a:ln>
          </a:right>
          <a:top>
            <a:ln w="12700" cap="flat">
              <a:solidFill>
                <a:srgbClr val="ACCBF9"/>
              </a:solidFill>
              <a:prstDash val="solid"/>
              <a:round/>
            </a:ln>
          </a:top>
          <a:bottom>
            <a:ln w="12700" cap="flat">
              <a:solidFill>
                <a:srgbClr val="ACCBF9"/>
              </a:solidFill>
              <a:prstDash val="solid"/>
              <a:round/>
            </a:ln>
          </a:bottom>
          <a:insideH>
            <a:ln w="12700" cap="flat">
              <a:solidFill>
                <a:srgbClr val="ACCBF9"/>
              </a:solidFill>
              <a:prstDash val="solid"/>
              <a:round/>
            </a:ln>
          </a:insideH>
          <a:insideV>
            <a:ln w="12700" cap="flat">
              <a:solidFill>
                <a:srgbClr val="ACCBF9"/>
              </a:solidFill>
              <a:prstDash val="solid"/>
              <a:round/>
            </a:ln>
          </a:insideV>
        </a:tcBdr>
        <a:fill>
          <a:solidFill>
            <a:srgbClr val="D1DEEE"/>
          </a:solidFill>
        </a:fill>
      </a:tcStyle>
    </a:wholeTbl>
    <a:band2H>
      <a:tcTxStyle/>
      <a:tcStyle>
        <a:tcBdr/>
        <a:fill>
          <a:solidFill>
            <a:srgbClr val="EAEFF7"/>
          </a:solidFill>
        </a:fill>
      </a:tcStyle>
    </a:band2H>
    <a:firstCol>
      <a:tcTxStyle b="on" i="off">
        <a:fontRef idx="minor">
          <a:srgbClr val="ACCBF9"/>
        </a:fontRef>
        <a:srgbClr val="ACCBF9"/>
      </a:tcTxStyle>
      <a:tcStyle>
        <a:tcBdr>
          <a:left>
            <a:ln w="12700" cap="flat">
              <a:solidFill>
                <a:srgbClr val="ACCBF9"/>
              </a:solidFill>
              <a:prstDash val="solid"/>
              <a:round/>
            </a:ln>
          </a:left>
          <a:right>
            <a:ln w="12700" cap="flat">
              <a:solidFill>
                <a:srgbClr val="ACCBF9"/>
              </a:solidFill>
              <a:prstDash val="solid"/>
              <a:round/>
            </a:ln>
          </a:right>
          <a:top>
            <a:ln w="12700" cap="flat">
              <a:solidFill>
                <a:srgbClr val="ACCBF9"/>
              </a:solidFill>
              <a:prstDash val="solid"/>
              <a:round/>
            </a:ln>
          </a:top>
          <a:bottom>
            <a:ln w="12700" cap="flat">
              <a:solidFill>
                <a:srgbClr val="ACCBF9"/>
              </a:solidFill>
              <a:prstDash val="solid"/>
              <a:round/>
            </a:ln>
          </a:bottom>
          <a:insideH>
            <a:ln w="12700" cap="flat">
              <a:solidFill>
                <a:srgbClr val="ACCBF9"/>
              </a:solidFill>
              <a:prstDash val="solid"/>
              <a:round/>
            </a:ln>
          </a:insideH>
          <a:insideV>
            <a:ln w="12700" cap="flat">
              <a:solidFill>
                <a:srgbClr val="ACCBF9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ACCBF9"/>
        </a:fontRef>
        <a:srgbClr val="ACCBF9"/>
      </a:tcTxStyle>
      <a:tcStyle>
        <a:tcBdr>
          <a:left>
            <a:ln w="12700" cap="flat">
              <a:solidFill>
                <a:srgbClr val="ACCBF9"/>
              </a:solidFill>
              <a:prstDash val="solid"/>
              <a:round/>
            </a:ln>
          </a:left>
          <a:right>
            <a:ln w="12700" cap="flat">
              <a:solidFill>
                <a:srgbClr val="ACCBF9"/>
              </a:solidFill>
              <a:prstDash val="solid"/>
              <a:round/>
            </a:ln>
          </a:right>
          <a:top>
            <a:ln w="38100" cap="flat">
              <a:solidFill>
                <a:srgbClr val="ACCBF9"/>
              </a:solidFill>
              <a:prstDash val="solid"/>
              <a:round/>
            </a:ln>
          </a:top>
          <a:bottom>
            <a:ln w="12700" cap="flat">
              <a:solidFill>
                <a:srgbClr val="ACCBF9"/>
              </a:solidFill>
              <a:prstDash val="solid"/>
              <a:round/>
            </a:ln>
          </a:bottom>
          <a:insideH>
            <a:ln w="12700" cap="flat">
              <a:solidFill>
                <a:srgbClr val="ACCBF9"/>
              </a:solidFill>
              <a:prstDash val="solid"/>
              <a:round/>
            </a:ln>
          </a:insideH>
          <a:insideV>
            <a:ln w="12700" cap="flat">
              <a:solidFill>
                <a:srgbClr val="ACCBF9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ACCBF9"/>
        </a:fontRef>
        <a:srgbClr val="ACCBF9"/>
      </a:tcTxStyle>
      <a:tcStyle>
        <a:tcBdr>
          <a:left>
            <a:ln w="12700" cap="flat">
              <a:solidFill>
                <a:srgbClr val="ACCBF9"/>
              </a:solidFill>
              <a:prstDash val="solid"/>
              <a:round/>
            </a:ln>
          </a:left>
          <a:right>
            <a:ln w="12700" cap="flat">
              <a:solidFill>
                <a:srgbClr val="ACCBF9"/>
              </a:solidFill>
              <a:prstDash val="solid"/>
              <a:round/>
            </a:ln>
          </a:right>
          <a:top>
            <a:ln w="12700" cap="flat">
              <a:solidFill>
                <a:srgbClr val="ACCBF9"/>
              </a:solidFill>
              <a:prstDash val="solid"/>
              <a:round/>
            </a:ln>
          </a:top>
          <a:bottom>
            <a:ln w="38100" cap="flat">
              <a:solidFill>
                <a:srgbClr val="ACCBF9"/>
              </a:solidFill>
              <a:prstDash val="solid"/>
              <a:round/>
            </a:ln>
          </a:bottom>
          <a:insideH>
            <a:ln w="12700" cap="flat">
              <a:solidFill>
                <a:srgbClr val="ACCBF9"/>
              </a:solidFill>
              <a:prstDash val="solid"/>
              <a:round/>
            </a:ln>
          </a:insideH>
          <a:insideV>
            <a:ln w="12700" cap="flat">
              <a:solidFill>
                <a:srgbClr val="ACCBF9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CCBF9"/>
              </a:solidFill>
              <a:prstDash val="solid"/>
              <a:round/>
            </a:ln>
          </a:left>
          <a:right>
            <a:ln w="12700" cap="flat">
              <a:solidFill>
                <a:srgbClr val="ACCBF9"/>
              </a:solidFill>
              <a:prstDash val="solid"/>
              <a:round/>
            </a:ln>
          </a:right>
          <a:top>
            <a:ln w="12700" cap="flat">
              <a:solidFill>
                <a:srgbClr val="ACCBF9"/>
              </a:solidFill>
              <a:prstDash val="solid"/>
              <a:round/>
            </a:ln>
          </a:top>
          <a:bottom>
            <a:ln w="12700" cap="flat">
              <a:solidFill>
                <a:srgbClr val="ACCBF9"/>
              </a:solidFill>
              <a:prstDash val="solid"/>
              <a:round/>
            </a:ln>
          </a:bottom>
          <a:insideH>
            <a:ln w="12700" cap="flat">
              <a:solidFill>
                <a:srgbClr val="ACCBF9"/>
              </a:solidFill>
              <a:prstDash val="solid"/>
              <a:round/>
            </a:ln>
          </a:insideH>
          <a:insideV>
            <a:ln w="12700" cap="flat">
              <a:solidFill>
                <a:srgbClr val="ACCBF9"/>
              </a:solidFill>
              <a:prstDash val="solid"/>
              <a:round/>
            </a:ln>
          </a:insideV>
        </a:tcBdr>
        <a:fill>
          <a:solidFill>
            <a:srgbClr val="D7DBE1"/>
          </a:solidFill>
        </a:fill>
      </a:tcStyle>
    </a:wholeTbl>
    <a:band2H>
      <a:tcTxStyle/>
      <a:tcStyle>
        <a:tcBdr/>
        <a:fill>
          <a:solidFill>
            <a:srgbClr val="ECEEF1"/>
          </a:solidFill>
        </a:fill>
      </a:tcStyle>
    </a:band2H>
    <a:firstCol>
      <a:tcTxStyle b="on" i="off">
        <a:fontRef idx="minor">
          <a:srgbClr val="ACCBF9"/>
        </a:fontRef>
        <a:srgbClr val="ACCBF9"/>
      </a:tcTxStyle>
      <a:tcStyle>
        <a:tcBdr>
          <a:left>
            <a:ln w="12700" cap="flat">
              <a:solidFill>
                <a:srgbClr val="ACCBF9"/>
              </a:solidFill>
              <a:prstDash val="solid"/>
              <a:round/>
            </a:ln>
          </a:left>
          <a:right>
            <a:ln w="12700" cap="flat">
              <a:solidFill>
                <a:srgbClr val="ACCBF9"/>
              </a:solidFill>
              <a:prstDash val="solid"/>
              <a:round/>
            </a:ln>
          </a:right>
          <a:top>
            <a:ln w="12700" cap="flat">
              <a:solidFill>
                <a:srgbClr val="ACCBF9"/>
              </a:solidFill>
              <a:prstDash val="solid"/>
              <a:round/>
            </a:ln>
          </a:top>
          <a:bottom>
            <a:ln w="12700" cap="flat">
              <a:solidFill>
                <a:srgbClr val="ACCBF9"/>
              </a:solidFill>
              <a:prstDash val="solid"/>
              <a:round/>
            </a:ln>
          </a:bottom>
          <a:insideH>
            <a:ln w="12700" cap="flat">
              <a:solidFill>
                <a:srgbClr val="ACCBF9"/>
              </a:solidFill>
              <a:prstDash val="solid"/>
              <a:round/>
            </a:ln>
          </a:insideH>
          <a:insideV>
            <a:ln w="12700" cap="flat">
              <a:solidFill>
                <a:srgbClr val="ACCBF9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ACCBF9"/>
        </a:fontRef>
        <a:srgbClr val="ACCBF9"/>
      </a:tcTxStyle>
      <a:tcStyle>
        <a:tcBdr>
          <a:left>
            <a:ln w="12700" cap="flat">
              <a:solidFill>
                <a:srgbClr val="ACCBF9"/>
              </a:solidFill>
              <a:prstDash val="solid"/>
              <a:round/>
            </a:ln>
          </a:left>
          <a:right>
            <a:ln w="12700" cap="flat">
              <a:solidFill>
                <a:srgbClr val="ACCBF9"/>
              </a:solidFill>
              <a:prstDash val="solid"/>
              <a:round/>
            </a:ln>
          </a:right>
          <a:top>
            <a:ln w="38100" cap="flat">
              <a:solidFill>
                <a:srgbClr val="ACCBF9"/>
              </a:solidFill>
              <a:prstDash val="solid"/>
              <a:round/>
            </a:ln>
          </a:top>
          <a:bottom>
            <a:ln w="12700" cap="flat">
              <a:solidFill>
                <a:srgbClr val="ACCBF9"/>
              </a:solidFill>
              <a:prstDash val="solid"/>
              <a:round/>
            </a:ln>
          </a:bottom>
          <a:insideH>
            <a:ln w="12700" cap="flat">
              <a:solidFill>
                <a:srgbClr val="ACCBF9"/>
              </a:solidFill>
              <a:prstDash val="solid"/>
              <a:round/>
            </a:ln>
          </a:insideH>
          <a:insideV>
            <a:ln w="12700" cap="flat">
              <a:solidFill>
                <a:srgbClr val="ACCBF9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ACCBF9"/>
        </a:fontRef>
        <a:srgbClr val="ACCBF9"/>
      </a:tcTxStyle>
      <a:tcStyle>
        <a:tcBdr>
          <a:left>
            <a:ln w="12700" cap="flat">
              <a:solidFill>
                <a:srgbClr val="ACCBF9"/>
              </a:solidFill>
              <a:prstDash val="solid"/>
              <a:round/>
            </a:ln>
          </a:left>
          <a:right>
            <a:ln w="12700" cap="flat">
              <a:solidFill>
                <a:srgbClr val="ACCBF9"/>
              </a:solidFill>
              <a:prstDash val="solid"/>
              <a:round/>
            </a:ln>
          </a:right>
          <a:top>
            <a:ln w="12700" cap="flat">
              <a:solidFill>
                <a:srgbClr val="ACCBF9"/>
              </a:solidFill>
              <a:prstDash val="solid"/>
              <a:round/>
            </a:ln>
          </a:top>
          <a:bottom>
            <a:ln w="38100" cap="flat">
              <a:solidFill>
                <a:srgbClr val="ACCBF9"/>
              </a:solidFill>
              <a:prstDash val="solid"/>
              <a:round/>
            </a:ln>
          </a:bottom>
          <a:insideH>
            <a:ln w="12700" cap="flat">
              <a:solidFill>
                <a:srgbClr val="ACCBF9"/>
              </a:solidFill>
              <a:prstDash val="solid"/>
              <a:round/>
            </a:ln>
          </a:insideH>
          <a:insideV>
            <a:ln w="12700" cap="flat">
              <a:solidFill>
                <a:srgbClr val="ACCBF9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CCBF9"/>
              </a:solidFill>
              <a:prstDash val="solid"/>
              <a:round/>
            </a:ln>
          </a:left>
          <a:right>
            <a:ln w="12700" cap="flat">
              <a:solidFill>
                <a:srgbClr val="ACCBF9"/>
              </a:solidFill>
              <a:prstDash val="solid"/>
              <a:round/>
            </a:ln>
          </a:right>
          <a:top>
            <a:ln w="12700" cap="flat">
              <a:solidFill>
                <a:srgbClr val="ACCBF9"/>
              </a:solidFill>
              <a:prstDash val="solid"/>
              <a:round/>
            </a:ln>
          </a:top>
          <a:bottom>
            <a:ln w="12700" cap="flat">
              <a:solidFill>
                <a:srgbClr val="ACCBF9"/>
              </a:solidFill>
              <a:prstDash val="solid"/>
              <a:round/>
            </a:ln>
          </a:bottom>
          <a:insideH>
            <a:ln w="12700" cap="flat">
              <a:solidFill>
                <a:srgbClr val="ACCBF9"/>
              </a:solidFill>
              <a:prstDash val="solid"/>
              <a:round/>
            </a:ln>
          </a:insideH>
          <a:insideV>
            <a:ln w="12700" cap="flat">
              <a:solidFill>
                <a:srgbClr val="ACCBF9"/>
              </a:solidFill>
              <a:prstDash val="solid"/>
              <a:round/>
            </a:ln>
          </a:insideV>
        </a:tcBdr>
        <a:fill>
          <a:solidFill>
            <a:srgbClr val="DEDBDF"/>
          </a:solidFill>
        </a:fill>
      </a:tcStyle>
    </a:wholeTbl>
    <a:band2H>
      <a:tcTxStyle/>
      <a:tcStyle>
        <a:tcBdr/>
        <a:fill>
          <a:solidFill>
            <a:srgbClr val="EFEEF0"/>
          </a:solidFill>
        </a:fill>
      </a:tcStyle>
    </a:band2H>
    <a:firstCol>
      <a:tcTxStyle b="on" i="off">
        <a:fontRef idx="minor">
          <a:srgbClr val="ACCBF9"/>
        </a:fontRef>
        <a:srgbClr val="ACCBF9"/>
      </a:tcTxStyle>
      <a:tcStyle>
        <a:tcBdr>
          <a:left>
            <a:ln w="12700" cap="flat">
              <a:solidFill>
                <a:srgbClr val="ACCBF9"/>
              </a:solidFill>
              <a:prstDash val="solid"/>
              <a:round/>
            </a:ln>
          </a:left>
          <a:right>
            <a:ln w="12700" cap="flat">
              <a:solidFill>
                <a:srgbClr val="ACCBF9"/>
              </a:solidFill>
              <a:prstDash val="solid"/>
              <a:round/>
            </a:ln>
          </a:right>
          <a:top>
            <a:ln w="12700" cap="flat">
              <a:solidFill>
                <a:srgbClr val="ACCBF9"/>
              </a:solidFill>
              <a:prstDash val="solid"/>
              <a:round/>
            </a:ln>
          </a:top>
          <a:bottom>
            <a:ln w="12700" cap="flat">
              <a:solidFill>
                <a:srgbClr val="ACCBF9"/>
              </a:solidFill>
              <a:prstDash val="solid"/>
              <a:round/>
            </a:ln>
          </a:bottom>
          <a:insideH>
            <a:ln w="12700" cap="flat">
              <a:solidFill>
                <a:srgbClr val="ACCBF9"/>
              </a:solidFill>
              <a:prstDash val="solid"/>
              <a:round/>
            </a:ln>
          </a:insideH>
          <a:insideV>
            <a:ln w="12700" cap="flat">
              <a:solidFill>
                <a:srgbClr val="ACCBF9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ACCBF9"/>
        </a:fontRef>
        <a:srgbClr val="ACCBF9"/>
      </a:tcTxStyle>
      <a:tcStyle>
        <a:tcBdr>
          <a:left>
            <a:ln w="12700" cap="flat">
              <a:solidFill>
                <a:srgbClr val="ACCBF9"/>
              </a:solidFill>
              <a:prstDash val="solid"/>
              <a:round/>
            </a:ln>
          </a:left>
          <a:right>
            <a:ln w="12700" cap="flat">
              <a:solidFill>
                <a:srgbClr val="ACCBF9"/>
              </a:solidFill>
              <a:prstDash val="solid"/>
              <a:round/>
            </a:ln>
          </a:right>
          <a:top>
            <a:ln w="38100" cap="flat">
              <a:solidFill>
                <a:srgbClr val="ACCBF9"/>
              </a:solidFill>
              <a:prstDash val="solid"/>
              <a:round/>
            </a:ln>
          </a:top>
          <a:bottom>
            <a:ln w="12700" cap="flat">
              <a:solidFill>
                <a:srgbClr val="ACCBF9"/>
              </a:solidFill>
              <a:prstDash val="solid"/>
              <a:round/>
            </a:ln>
          </a:bottom>
          <a:insideH>
            <a:ln w="12700" cap="flat">
              <a:solidFill>
                <a:srgbClr val="ACCBF9"/>
              </a:solidFill>
              <a:prstDash val="solid"/>
              <a:round/>
            </a:ln>
          </a:insideH>
          <a:insideV>
            <a:ln w="12700" cap="flat">
              <a:solidFill>
                <a:srgbClr val="ACCBF9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ACCBF9"/>
        </a:fontRef>
        <a:srgbClr val="ACCBF9"/>
      </a:tcTxStyle>
      <a:tcStyle>
        <a:tcBdr>
          <a:left>
            <a:ln w="12700" cap="flat">
              <a:solidFill>
                <a:srgbClr val="ACCBF9"/>
              </a:solidFill>
              <a:prstDash val="solid"/>
              <a:round/>
            </a:ln>
          </a:left>
          <a:right>
            <a:ln w="12700" cap="flat">
              <a:solidFill>
                <a:srgbClr val="ACCBF9"/>
              </a:solidFill>
              <a:prstDash val="solid"/>
              <a:round/>
            </a:ln>
          </a:right>
          <a:top>
            <a:ln w="12700" cap="flat">
              <a:solidFill>
                <a:srgbClr val="ACCBF9"/>
              </a:solidFill>
              <a:prstDash val="solid"/>
              <a:round/>
            </a:ln>
          </a:top>
          <a:bottom>
            <a:ln w="38100" cap="flat">
              <a:solidFill>
                <a:srgbClr val="ACCBF9"/>
              </a:solidFill>
              <a:prstDash val="solid"/>
              <a:round/>
            </a:ln>
          </a:bottom>
          <a:insideH>
            <a:ln w="12700" cap="flat">
              <a:solidFill>
                <a:srgbClr val="ACCBF9"/>
              </a:solidFill>
              <a:prstDash val="solid"/>
              <a:round/>
            </a:ln>
          </a:insideH>
          <a:insideV>
            <a:ln w="12700" cap="flat">
              <a:solidFill>
                <a:srgbClr val="ACCBF9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ACCBF9"/>
          </a:solidFill>
        </a:fill>
      </a:tcStyle>
    </a:band2H>
    <a:firstCol>
      <a:tcTxStyle b="on" i="off">
        <a:fontRef idx="minor">
          <a:srgbClr val="ACCBF9"/>
        </a:fontRef>
        <a:srgbClr val="ACCBF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CBF9"/>
          </a:solidFill>
        </a:fill>
      </a:tcStyle>
    </a:lastRow>
    <a:firstRow>
      <a:tcTxStyle b="on" i="off">
        <a:fontRef idx="minor">
          <a:srgbClr val="ACCBF9"/>
        </a:fontRef>
        <a:srgbClr val="ACCBF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CCBF9"/>
              </a:solidFill>
              <a:prstDash val="solid"/>
              <a:round/>
            </a:ln>
          </a:left>
          <a:right>
            <a:ln w="12700" cap="flat">
              <a:solidFill>
                <a:srgbClr val="ACCBF9"/>
              </a:solidFill>
              <a:prstDash val="solid"/>
              <a:round/>
            </a:ln>
          </a:right>
          <a:top>
            <a:ln w="12700" cap="flat">
              <a:solidFill>
                <a:srgbClr val="ACCBF9"/>
              </a:solidFill>
              <a:prstDash val="solid"/>
              <a:round/>
            </a:ln>
          </a:top>
          <a:bottom>
            <a:ln w="12700" cap="flat">
              <a:solidFill>
                <a:srgbClr val="ACCBF9"/>
              </a:solidFill>
              <a:prstDash val="solid"/>
              <a:round/>
            </a:ln>
          </a:bottom>
          <a:insideH>
            <a:ln w="12700" cap="flat">
              <a:solidFill>
                <a:srgbClr val="ACCBF9"/>
              </a:solidFill>
              <a:prstDash val="solid"/>
              <a:round/>
            </a:ln>
          </a:insideH>
          <a:insideV>
            <a:ln w="12700" cap="flat">
              <a:solidFill>
                <a:srgbClr val="ACCBF9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ACCBF9"/>
        </a:fontRef>
        <a:srgbClr val="ACCBF9"/>
      </a:tcTxStyle>
      <a:tcStyle>
        <a:tcBdr>
          <a:left>
            <a:ln w="12700" cap="flat">
              <a:solidFill>
                <a:srgbClr val="ACCBF9"/>
              </a:solidFill>
              <a:prstDash val="solid"/>
              <a:round/>
            </a:ln>
          </a:left>
          <a:right>
            <a:ln w="12700" cap="flat">
              <a:solidFill>
                <a:srgbClr val="ACCBF9"/>
              </a:solidFill>
              <a:prstDash val="solid"/>
              <a:round/>
            </a:ln>
          </a:right>
          <a:top>
            <a:ln w="12700" cap="flat">
              <a:solidFill>
                <a:srgbClr val="ACCBF9"/>
              </a:solidFill>
              <a:prstDash val="solid"/>
              <a:round/>
            </a:ln>
          </a:top>
          <a:bottom>
            <a:ln w="12700" cap="flat">
              <a:solidFill>
                <a:srgbClr val="ACCBF9"/>
              </a:solidFill>
              <a:prstDash val="solid"/>
              <a:round/>
            </a:ln>
          </a:bottom>
          <a:insideH>
            <a:ln w="12700" cap="flat">
              <a:solidFill>
                <a:srgbClr val="ACCBF9"/>
              </a:solidFill>
              <a:prstDash val="solid"/>
              <a:round/>
            </a:ln>
          </a:insideH>
          <a:insideV>
            <a:ln w="12700" cap="flat">
              <a:solidFill>
                <a:srgbClr val="ACCBF9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ACCBF9"/>
        </a:fontRef>
        <a:srgbClr val="ACCBF9"/>
      </a:tcTxStyle>
      <a:tcStyle>
        <a:tcBdr>
          <a:left>
            <a:ln w="12700" cap="flat">
              <a:solidFill>
                <a:srgbClr val="ACCBF9"/>
              </a:solidFill>
              <a:prstDash val="solid"/>
              <a:round/>
            </a:ln>
          </a:left>
          <a:right>
            <a:ln w="12700" cap="flat">
              <a:solidFill>
                <a:srgbClr val="ACCBF9"/>
              </a:solidFill>
              <a:prstDash val="solid"/>
              <a:round/>
            </a:ln>
          </a:right>
          <a:top>
            <a:ln w="38100" cap="flat">
              <a:solidFill>
                <a:srgbClr val="ACCBF9"/>
              </a:solidFill>
              <a:prstDash val="solid"/>
              <a:round/>
            </a:ln>
          </a:top>
          <a:bottom>
            <a:ln w="12700" cap="flat">
              <a:solidFill>
                <a:srgbClr val="ACCBF9"/>
              </a:solidFill>
              <a:prstDash val="solid"/>
              <a:round/>
            </a:ln>
          </a:bottom>
          <a:insideH>
            <a:ln w="12700" cap="flat">
              <a:solidFill>
                <a:srgbClr val="ACCBF9"/>
              </a:solidFill>
              <a:prstDash val="solid"/>
              <a:round/>
            </a:ln>
          </a:insideH>
          <a:insideV>
            <a:ln w="12700" cap="flat">
              <a:solidFill>
                <a:srgbClr val="ACCBF9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ACCBF9"/>
        </a:fontRef>
        <a:srgbClr val="ACCBF9"/>
      </a:tcTxStyle>
      <a:tcStyle>
        <a:tcBdr>
          <a:left>
            <a:ln w="12700" cap="flat">
              <a:solidFill>
                <a:srgbClr val="ACCBF9"/>
              </a:solidFill>
              <a:prstDash val="solid"/>
              <a:round/>
            </a:ln>
          </a:left>
          <a:right>
            <a:ln w="12700" cap="flat">
              <a:solidFill>
                <a:srgbClr val="ACCBF9"/>
              </a:solidFill>
              <a:prstDash val="solid"/>
              <a:round/>
            </a:ln>
          </a:right>
          <a:top>
            <a:ln w="12700" cap="flat">
              <a:solidFill>
                <a:srgbClr val="ACCBF9"/>
              </a:solidFill>
              <a:prstDash val="solid"/>
              <a:round/>
            </a:ln>
          </a:top>
          <a:bottom>
            <a:ln w="38100" cap="flat">
              <a:solidFill>
                <a:srgbClr val="ACCBF9"/>
              </a:solidFill>
              <a:prstDash val="solid"/>
              <a:round/>
            </a:ln>
          </a:bottom>
          <a:insideH>
            <a:ln w="12700" cap="flat">
              <a:solidFill>
                <a:srgbClr val="ACCBF9"/>
              </a:solidFill>
              <a:prstDash val="solid"/>
              <a:round/>
            </a:ln>
          </a:insideH>
          <a:insideV>
            <a:ln w="12700" cap="flat">
              <a:solidFill>
                <a:srgbClr val="ACCBF9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71" d="100"/>
          <a:sy n="71" d="100"/>
        </p:scale>
        <p:origin x="-1542" y="-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0" name="Shape 17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80893987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Georgia"/>
      </a:defRPr>
    </a:lvl1pPr>
    <a:lvl2pPr indent="228600" latinLnBrk="0">
      <a:defRPr sz="1200">
        <a:latin typeface="+mj-lt"/>
        <a:ea typeface="+mj-ea"/>
        <a:cs typeface="+mj-cs"/>
        <a:sym typeface="Georgia"/>
      </a:defRPr>
    </a:lvl2pPr>
    <a:lvl3pPr indent="457200" latinLnBrk="0">
      <a:defRPr sz="1200">
        <a:latin typeface="+mj-lt"/>
        <a:ea typeface="+mj-ea"/>
        <a:cs typeface="+mj-cs"/>
        <a:sym typeface="Georgia"/>
      </a:defRPr>
    </a:lvl3pPr>
    <a:lvl4pPr indent="685800" latinLnBrk="0">
      <a:defRPr sz="1200">
        <a:latin typeface="+mj-lt"/>
        <a:ea typeface="+mj-ea"/>
        <a:cs typeface="+mj-cs"/>
        <a:sym typeface="Georgia"/>
      </a:defRPr>
    </a:lvl4pPr>
    <a:lvl5pPr indent="914400" latinLnBrk="0">
      <a:defRPr sz="1200">
        <a:latin typeface="+mj-lt"/>
        <a:ea typeface="+mj-ea"/>
        <a:cs typeface="+mj-cs"/>
        <a:sym typeface="Georgia"/>
      </a:defRPr>
    </a:lvl5pPr>
    <a:lvl6pPr indent="1143000" latinLnBrk="0">
      <a:defRPr sz="1200">
        <a:latin typeface="+mj-lt"/>
        <a:ea typeface="+mj-ea"/>
        <a:cs typeface="+mj-cs"/>
        <a:sym typeface="Georgia"/>
      </a:defRPr>
    </a:lvl6pPr>
    <a:lvl7pPr indent="1371600" latinLnBrk="0">
      <a:defRPr sz="1200">
        <a:latin typeface="+mj-lt"/>
        <a:ea typeface="+mj-ea"/>
        <a:cs typeface="+mj-cs"/>
        <a:sym typeface="Georgia"/>
      </a:defRPr>
    </a:lvl7pPr>
    <a:lvl8pPr indent="1600200" latinLnBrk="0">
      <a:defRPr sz="1200">
        <a:latin typeface="+mj-lt"/>
        <a:ea typeface="+mj-ea"/>
        <a:cs typeface="+mj-cs"/>
        <a:sym typeface="Georgia"/>
      </a:defRPr>
    </a:lvl8pPr>
    <a:lvl9pPr indent="1828800" latinLnBrk="0">
      <a:defRPr sz="1200">
        <a:latin typeface="+mj-lt"/>
        <a:ea typeface="+mj-ea"/>
        <a:cs typeface="+mj-cs"/>
        <a:sym typeface="Georgia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Georgia"/>
              </a:defRPr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Georgia"/>
              </a:defRPr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Georgia"/>
              </a:defRPr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Georgia"/>
              </a:defRPr>
            </a:pP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146050" y="6391275"/>
            <a:ext cx="8832850" cy="309565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Georgia"/>
              </a:defRPr>
            </a:pP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155575" y="2419350"/>
            <a:ext cx="8832850" cy="0"/>
          </a:xfrm>
          <a:prstGeom prst="line">
            <a:avLst/>
          </a:prstGeom>
          <a:ln w="11430">
            <a:solidFill>
              <a:srgbClr val="6F7D94"/>
            </a:solidFill>
            <a:prstDash val="sysDash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6" name="Shape 26"/>
          <p:cNvSpPr/>
          <p:nvPr/>
        </p:nvSpPr>
        <p:spPr>
          <a:xfrm>
            <a:off x="152400" y="152400"/>
            <a:ext cx="8832850" cy="6546850"/>
          </a:xfrm>
          <a:prstGeom prst="rect">
            <a:avLst/>
          </a:prstGeom>
          <a:ln>
            <a:solidFill>
              <a:srgbClr val="6F7D94"/>
            </a:solidFill>
            <a:miter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Georgia"/>
              </a:defRPr>
            </a:pPr>
            <a:endParaRPr/>
          </a:p>
        </p:txBody>
      </p:sp>
      <p:sp>
        <p:nvSpPr>
          <p:cNvPr id="27" name="Shape 27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pPr>
            <a:endParaRPr/>
          </a:p>
        </p:txBody>
      </p:sp>
      <p:sp>
        <p:nvSpPr>
          <p:cNvPr id="28" name="Shape 28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6F7D94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pPr>
            <a:endParaRPr/>
          </a:p>
        </p:txBody>
      </p:sp>
      <p:sp>
        <p:nvSpPr>
          <p:cNvPr id="29" name="Shape 29"/>
          <p:cNvSpPr>
            <a:spLocks noGrp="1"/>
          </p:cNvSpPr>
          <p:nvPr>
            <p:ph type="body" sz="quarter" idx="1"/>
          </p:nvPr>
        </p:nvSpPr>
        <p:spPr>
          <a:xfrm>
            <a:off x="1371600" y="28194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00"/>
              </a:spcBef>
              <a:buClrTx/>
              <a:buSzTx/>
              <a:buFontTx/>
              <a:buNone/>
              <a:defRPr sz="1600" b="1" cap="all" spc="250">
                <a:solidFill>
                  <a:srgbClr val="242852"/>
                </a:solidFill>
              </a:defRPr>
            </a:lvl1pPr>
            <a:lvl2pPr marL="0" indent="0" algn="ctr">
              <a:spcBef>
                <a:spcPts val="300"/>
              </a:spcBef>
              <a:buClrTx/>
              <a:buSzTx/>
              <a:buFontTx/>
              <a:buNone/>
              <a:defRPr sz="1600" b="1" cap="all" spc="250">
                <a:solidFill>
                  <a:srgbClr val="242852"/>
                </a:solidFill>
              </a:defRPr>
            </a:lvl2pPr>
            <a:lvl3pPr marL="0" indent="0" algn="ctr">
              <a:spcBef>
                <a:spcPts val="300"/>
              </a:spcBef>
              <a:buClrTx/>
              <a:buSzTx/>
              <a:buFontTx/>
              <a:buNone/>
              <a:defRPr sz="1600" b="1" cap="all" spc="250">
                <a:solidFill>
                  <a:srgbClr val="242852"/>
                </a:solidFill>
              </a:defRPr>
            </a:lvl3pPr>
            <a:lvl4pPr marL="0" indent="0" algn="ctr">
              <a:spcBef>
                <a:spcPts val="300"/>
              </a:spcBef>
              <a:buClrTx/>
              <a:buSzTx/>
              <a:buFontTx/>
              <a:buNone/>
              <a:defRPr sz="1600" b="1" cap="all" spc="250">
                <a:solidFill>
                  <a:srgbClr val="242852"/>
                </a:solidFill>
              </a:defRPr>
            </a:lvl4pPr>
            <a:lvl5pPr marL="0" indent="0" algn="ctr">
              <a:spcBef>
                <a:spcPts val="300"/>
              </a:spcBef>
              <a:buClrTx/>
              <a:buSzTx/>
              <a:buFontTx/>
              <a:buNone/>
              <a:defRPr sz="1600" b="1" cap="all" spc="250">
                <a:solidFill>
                  <a:srgbClr val="242852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752600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xfrm>
            <a:off x="4413916" y="2252982"/>
            <a:ext cx="316168" cy="3327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 flipV="1">
            <a:off x="4562472" y="1576387"/>
            <a:ext cx="9529" cy="4818065"/>
          </a:xfrm>
          <a:prstGeom prst="line">
            <a:avLst/>
          </a:prstGeom>
          <a:ln>
            <a:solidFill>
              <a:srgbClr val="242852"/>
            </a:solidFill>
            <a:prstDash val="sysDash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1" cy="758952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sz="half" idx="1"/>
          </p:nvPr>
        </p:nvSpPr>
        <p:spPr>
          <a:xfrm>
            <a:off x="301752" y="1371600"/>
            <a:ext cx="4038602" cy="4681729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 marL="584922" indent="-310282">
              <a:defRPr sz="2500"/>
            </a:lvl2pPr>
            <a:lvl3pPr marL="879475" indent="-285750">
              <a:defRPr sz="2500"/>
            </a:lvl3pPr>
            <a:lvl4pPr marL="1154112" indent="-285750">
              <a:defRPr sz="2500"/>
            </a:lvl4pPr>
            <a:lvl5pPr marL="1460500" indent="-317500">
              <a:defRPr sz="25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xfrm>
            <a:off x="4413916" y="1094107"/>
            <a:ext cx="316168" cy="3327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 flipV="1">
            <a:off x="4572000" y="2200275"/>
            <a:ext cx="0" cy="4187825"/>
          </a:xfrm>
          <a:prstGeom prst="line">
            <a:avLst/>
          </a:prstGeom>
          <a:ln>
            <a:solidFill>
              <a:srgbClr val="242852"/>
            </a:solidFill>
            <a:prstDash val="sysDash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8" name="Shape 78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Georgia"/>
              </a:defRPr>
            </a:pP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Georgia"/>
              </a:defRPr>
            </a:pPr>
            <a:endParaRPr/>
          </a:p>
        </p:txBody>
      </p:sp>
      <p:sp>
        <p:nvSpPr>
          <p:cNvPr id="80" name="Shape 80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Georgia"/>
              </a:defRPr>
            </a:pPr>
            <a:endParaRPr/>
          </a:p>
        </p:txBody>
      </p:sp>
      <p:sp>
        <p:nvSpPr>
          <p:cNvPr id="81" name="Shape 81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Georgia"/>
              </a:defRPr>
            </a:pPr>
            <a:endParaRPr/>
          </a:p>
        </p:txBody>
      </p:sp>
      <p:sp>
        <p:nvSpPr>
          <p:cNvPr id="82" name="Shape 82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pPr>
            <a:endParaRPr/>
          </a:p>
        </p:txBody>
      </p:sp>
      <p:sp>
        <p:nvSpPr>
          <p:cNvPr id="83" name="Shape 83"/>
          <p:cNvSpPr/>
          <p:nvPr/>
        </p:nvSpPr>
        <p:spPr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Georgia"/>
              </a:defRPr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152400" y="1279525"/>
            <a:ext cx="8832850" cy="0"/>
          </a:xfrm>
          <a:prstGeom prst="line">
            <a:avLst/>
          </a:prstGeom>
          <a:ln w="11430">
            <a:solidFill>
              <a:srgbClr val="6F7D94"/>
            </a:solidFill>
            <a:prstDash val="sysDash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5" name="Shape 85"/>
          <p:cNvSpPr/>
          <p:nvPr/>
        </p:nvSpPr>
        <p:spPr>
          <a:xfrm>
            <a:off x="152400" y="155575"/>
            <a:ext cx="8832850" cy="6546850"/>
          </a:xfrm>
          <a:prstGeom prst="rect">
            <a:avLst/>
          </a:prstGeom>
          <a:ln>
            <a:solidFill>
              <a:srgbClr val="6F7D94"/>
            </a:solidFill>
            <a:miter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Georgia"/>
              </a:defRPr>
            </a:pPr>
            <a:endParaRPr/>
          </a:p>
        </p:txBody>
      </p:sp>
      <p:sp>
        <p:nvSpPr>
          <p:cNvPr id="86" name="Shape 86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pPr>
            <a:endParaRPr/>
          </a:p>
        </p:txBody>
      </p:sp>
      <p:sp>
        <p:nvSpPr>
          <p:cNvPr id="87" name="Shape 87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6F7D94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pPr>
            <a:endParaRPr/>
          </a:p>
        </p:txBody>
      </p:sp>
      <p:sp>
        <p:nvSpPr>
          <p:cNvPr id="88" name="Shape 88"/>
          <p:cNvSpPr>
            <a:spLocks noGrp="1"/>
          </p:cNvSpPr>
          <p:nvPr>
            <p:ph type="body" sz="quarter" idx="1"/>
          </p:nvPr>
        </p:nvSpPr>
        <p:spPr>
          <a:xfrm>
            <a:off x="301752" y="1524000"/>
            <a:ext cx="4040188" cy="732975"/>
          </a:xfrm>
          <a:prstGeom prst="rect">
            <a:avLst/>
          </a:prstGeom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>
            <a:lvl1pPr marL="0" indent="0">
              <a:spcBef>
                <a:spcPts val="500"/>
              </a:spcBef>
              <a:buClrTx/>
              <a:buSzTx/>
              <a:buFontTx/>
              <a:buNone/>
              <a:defRPr sz="2200" b="1">
                <a:solidFill>
                  <a:srgbClr val="FFFFFF"/>
                </a:solidFill>
              </a:defRPr>
            </a:lvl1pPr>
            <a:lvl2pPr marL="0" indent="0">
              <a:spcBef>
                <a:spcPts val="500"/>
              </a:spcBef>
              <a:buClrTx/>
              <a:buSzTx/>
              <a:buFontTx/>
              <a:buNone/>
              <a:defRPr sz="2200" b="1">
                <a:solidFill>
                  <a:srgbClr val="FFFFFF"/>
                </a:solidFill>
              </a:defRPr>
            </a:lvl2pPr>
            <a:lvl3pPr marL="0" indent="0">
              <a:spcBef>
                <a:spcPts val="500"/>
              </a:spcBef>
              <a:buClrTx/>
              <a:buSzTx/>
              <a:buFontTx/>
              <a:buNone/>
              <a:defRPr sz="2200" b="1">
                <a:solidFill>
                  <a:srgbClr val="FFFFFF"/>
                </a:solidFill>
              </a:defRPr>
            </a:lvl3pPr>
            <a:lvl4pPr marL="0" indent="0">
              <a:spcBef>
                <a:spcPts val="500"/>
              </a:spcBef>
              <a:buClrTx/>
              <a:buSzTx/>
              <a:buFontTx/>
              <a:buNone/>
              <a:defRPr sz="2200" b="1">
                <a:solidFill>
                  <a:srgbClr val="FFFFFF"/>
                </a:solidFill>
              </a:defRPr>
            </a:lvl4pPr>
            <a:lvl5pPr marL="0" indent="0">
              <a:spcBef>
                <a:spcPts val="500"/>
              </a:spcBef>
              <a:buClrTx/>
              <a:buSzTx/>
              <a:buFontTx/>
              <a:buNone/>
              <a:defRPr sz="2200" b="1">
                <a:solidFill>
                  <a:srgbClr val="FFFFFF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9" name="Shape 89"/>
          <p:cNvSpPr>
            <a:spLocks noGrp="1"/>
          </p:cNvSpPr>
          <p:nvPr>
            <p:ph type="body" sz="quarter" idx="13"/>
          </p:nvPr>
        </p:nvSpPr>
        <p:spPr>
          <a:xfrm>
            <a:off x="4791330" y="1524000"/>
            <a:ext cx="4041777" cy="731521"/>
          </a:xfrm>
          <a:prstGeom prst="rect">
            <a:avLst/>
          </a:prstGeom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endParaRPr/>
          </a:p>
        </p:txBody>
      </p:sp>
      <p:sp>
        <p:nvSpPr>
          <p:cNvPr id="90" name="Shape 9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91" name="Shape 91"/>
          <p:cNvSpPr>
            <a:spLocks noGrp="1"/>
          </p:cNvSpPr>
          <p:nvPr>
            <p:ph type="sldNum" sz="quarter" idx="2"/>
          </p:nvPr>
        </p:nvSpPr>
        <p:spPr>
          <a:xfrm>
            <a:off x="4413916" y="1097282"/>
            <a:ext cx="316168" cy="3327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Georgia"/>
              </a:defRPr>
            </a:pPr>
            <a:endParaRPr/>
          </a:p>
        </p:txBody>
      </p:sp>
      <p:sp>
        <p:nvSpPr>
          <p:cNvPr id="99" name="Shape 99"/>
          <p:cNvSpPr/>
          <p:nvPr/>
        </p:nvSpPr>
        <p:spPr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Georgia"/>
              </a:defRPr>
            </a:pPr>
            <a:endParaRPr/>
          </a:p>
        </p:txBody>
      </p:sp>
      <p:sp>
        <p:nvSpPr>
          <p:cNvPr id="100" name="Shape 100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Georgia"/>
              </a:defRPr>
            </a:pPr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Georgia"/>
              </a:defRPr>
            </a:pPr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146050" y="6391275"/>
            <a:ext cx="8832850" cy="309565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Georgia"/>
              </a:defRPr>
            </a:pPr>
            <a:endParaRPr/>
          </a:p>
        </p:txBody>
      </p:sp>
      <p:sp>
        <p:nvSpPr>
          <p:cNvPr id="103" name="Shape 103"/>
          <p:cNvSpPr/>
          <p:nvPr/>
        </p:nvSpPr>
        <p:spPr>
          <a:xfrm>
            <a:off x="152400" y="158750"/>
            <a:ext cx="8832850" cy="6546850"/>
          </a:xfrm>
          <a:prstGeom prst="rect">
            <a:avLst/>
          </a:prstGeom>
          <a:ln>
            <a:solidFill>
              <a:srgbClr val="6F7D94"/>
            </a:solidFill>
            <a:miter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Georgia"/>
              </a:defRPr>
            </a:pPr>
            <a:endParaRPr/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xfrm>
            <a:off x="4413916" y="6378894"/>
            <a:ext cx="316168" cy="3327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/>
        </p:nvSpPr>
        <p:spPr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Georgia"/>
              </a:defRPr>
            </a:pPr>
            <a:endParaRPr/>
          </a:p>
        </p:txBody>
      </p:sp>
      <p:sp>
        <p:nvSpPr>
          <p:cNvPr id="112" name="Shape 112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Georgia"/>
              </a:defRPr>
            </a:pPr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Georgia"/>
              </a:defRPr>
            </a:pPr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Georgia"/>
              </a:defRPr>
            </a:pPr>
            <a:endParaRPr/>
          </a:p>
        </p:txBody>
      </p:sp>
      <p:sp>
        <p:nvSpPr>
          <p:cNvPr id="115" name="Shape 115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Georgia"/>
              </a:defRPr>
            </a:pPr>
            <a:endParaRPr/>
          </a:p>
        </p:txBody>
      </p:sp>
      <p:sp>
        <p:nvSpPr>
          <p:cNvPr id="116" name="Shape 116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pPr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152400" y="152400"/>
            <a:ext cx="8832850" cy="6546850"/>
          </a:xfrm>
          <a:prstGeom prst="rect">
            <a:avLst/>
          </a:prstGeom>
          <a:ln>
            <a:solidFill>
              <a:srgbClr val="6F7D94"/>
            </a:solidFill>
            <a:miter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Georgia"/>
              </a:defRPr>
            </a:pPr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152400" y="533400"/>
            <a:ext cx="8832850" cy="0"/>
          </a:xfrm>
          <a:prstGeom prst="line">
            <a:avLst/>
          </a:prstGeom>
          <a:ln w="11430">
            <a:solidFill>
              <a:srgbClr val="6F7D94"/>
            </a:solidFill>
            <a:prstDash val="sysDash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pPr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6F7D94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pPr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149225" y="6388100"/>
            <a:ext cx="8832850" cy="309565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Georgia"/>
              </a:defRPr>
            </a:pPr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  <a:prstGeom prst="rect">
            <a:avLst/>
          </a:prstGeom>
        </p:spPr>
        <p:txBody>
          <a:bodyPr/>
          <a:lstStyle>
            <a:lvl1pPr algn="l">
              <a:defRPr sz="2200" b="1">
                <a:solidFill>
                  <a:srgbClr val="FFFFFF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23" name="Shape 123"/>
          <p:cNvSpPr>
            <a:spLocks noGrp="1"/>
          </p:cNvSpPr>
          <p:nvPr>
            <p:ph type="body" sz="quarter" idx="1"/>
          </p:nvPr>
        </p:nvSpPr>
        <p:spPr>
          <a:xfrm>
            <a:off x="381000" y="1981200"/>
            <a:ext cx="2362200" cy="41449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1600">
                <a:solidFill>
                  <a:srgbClr val="FFFFFF"/>
                </a:solidFill>
              </a:defRPr>
            </a:lvl1pPr>
            <a:lvl2pPr marL="0" indent="0">
              <a:spcBef>
                <a:spcPts val="1000"/>
              </a:spcBef>
              <a:buClrTx/>
              <a:buSzTx/>
              <a:buFontTx/>
              <a:buNone/>
              <a:defRPr sz="1600">
                <a:solidFill>
                  <a:srgbClr val="FFFFFF"/>
                </a:solidFill>
              </a:defRPr>
            </a:lvl2pPr>
            <a:lvl3pPr marL="0" indent="0">
              <a:spcBef>
                <a:spcPts val="1000"/>
              </a:spcBef>
              <a:buClrTx/>
              <a:buSzTx/>
              <a:buFontTx/>
              <a:buNone/>
              <a:defRPr sz="1600">
                <a:solidFill>
                  <a:srgbClr val="FFFFFF"/>
                </a:solidFill>
              </a:defRPr>
            </a:lvl3pPr>
            <a:lvl4pPr marL="0" indent="0">
              <a:spcBef>
                <a:spcPts val="1000"/>
              </a:spcBef>
              <a:buClrTx/>
              <a:buSzTx/>
              <a:buFontTx/>
              <a:buNone/>
              <a:defRPr sz="1600">
                <a:solidFill>
                  <a:srgbClr val="FFFFFF"/>
                </a:solidFill>
              </a:defRPr>
            </a:lvl4pPr>
            <a:lvl5pPr marL="0" indent="0">
              <a:spcBef>
                <a:spcPts val="1000"/>
              </a:spcBef>
              <a:buClrTx/>
              <a:buSzTx/>
              <a:buFontTx/>
              <a:buNone/>
              <a:defRPr sz="1600">
                <a:solidFill>
                  <a:srgbClr val="FFFFFF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4" name="Shape 124"/>
          <p:cNvSpPr>
            <a:spLocks noGrp="1"/>
          </p:cNvSpPr>
          <p:nvPr>
            <p:ph type="sldNum" sz="quarter" idx="2"/>
          </p:nvPr>
        </p:nvSpPr>
        <p:spPr>
          <a:xfrm>
            <a:off x="1442116" y="367032"/>
            <a:ext cx="316168" cy="3327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/>
        </p:nvSpPr>
        <p:spPr>
          <a:xfrm>
            <a:off x="152400" y="533400"/>
            <a:ext cx="8832850" cy="0"/>
          </a:xfrm>
          <a:prstGeom prst="line">
            <a:avLst/>
          </a:prstGeom>
          <a:ln w="11430">
            <a:solidFill>
              <a:srgbClr val="6F7D94"/>
            </a:solidFill>
            <a:prstDash val="sysDash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2" name="Shape 132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Georgia"/>
              </a:defRPr>
            </a:pPr>
            <a:endParaRPr/>
          </a:p>
        </p:txBody>
      </p:sp>
      <p:sp>
        <p:nvSpPr>
          <p:cNvPr id="133" name="Shape 133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Georgia"/>
              </a:defRPr>
            </a:pPr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Georgia"/>
              </a:defRPr>
            </a:pPr>
            <a:endParaRPr/>
          </a:p>
        </p:txBody>
      </p:sp>
      <p:sp>
        <p:nvSpPr>
          <p:cNvPr id="135" name="Shape 135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Georgia"/>
              </a:defRPr>
            </a:pPr>
            <a:endParaRPr/>
          </a:p>
        </p:txBody>
      </p:sp>
      <p:sp>
        <p:nvSpPr>
          <p:cNvPr id="136" name="Shape 136"/>
          <p:cNvSpPr/>
          <p:nvPr/>
        </p:nvSpPr>
        <p:spPr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Georgia"/>
              </a:defRPr>
            </a:pPr>
            <a:endParaRPr/>
          </a:p>
        </p:txBody>
      </p:sp>
      <p:sp>
        <p:nvSpPr>
          <p:cNvPr id="137" name="Shape 13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152400" y="155575"/>
            <a:ext cx="8832850" cy="6546850"/>
          </a:xfrm>
          <a:prstGeom prst="rect">
            <a:avLst/>
          </a:prstGeom>
          <a:ln>
            <a:solidFill>
              <a:srgbClr val="6F7D94"/>
            </a:solidFill>
            <a:miter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Georgia"/>
              </a:defRPr>
            </a:pP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pPr>
            <a:endParaRPr/>
          </a:p>
        </p:txBody>
      </p:sp>
      <p:sp>
        <p:nvSpPr>
          <p:cNvPr id="140" name="Shape 14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6F7D94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pPr>
            <a:endParaRPr/>
          </a:p>
        </p:txBody>
      </p:sp>
      <p:sp>
        <p:nvSpPr>
          <p:cNvPr id="141" name="Shape 141"/>
          <p:cNvSpPr/>
          <p:nvPr/>
        </p:nvSpPr>
        <p:spPr>
          <a:xfrm>
            <a:off x="149225" y="6388100"/>
            <a:ext cx="8832850" cy="309565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Georgia"/>
              </a:defRPr>
            </a:pPr>
            <a:endParaRPr/>
          </a:p>
        </p:txBody>
      </p:sp>
      <p:sp>
        <p:nvSpPr>
          <p:cNvPr id="142" name="Shape 142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  <a:prstGeom prst="rect">
            <a:avLst/>
          </a:prstGeom>
        </p:spPr>
        <p:txBody>
          <a:bodyPr anchor="t"/>
          <a:lstStyle>
            <a:lvl1pPr algn="l">
              <a:defRPr sz="2400" b="1">
                <a:solidFill>
                  <a:srgbClr val="242852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43" name="Shape 143"/>
          <p:cNvSpPr>
            <a:spLocks noGrp="1"/>
          </p:cNvSpPr>
          <p:nvPr>
            <p:ph type="pic" sz="half" idx="13"/>
          </p:nvPr>
        </p:nvSpPr>
        <p:spPr>
          <a:xfrm>
            <a:off x="3000375" y="609600"/>
            <a:ext cx="5867400" cy="4267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4" name="Shape 144"/>
          <p:cNvSpPr>
            <a:spLocks noGrp="1"/>
          </p:cNvSpPr>
          <p:nvPr>
            <p:ph type="body" sz="half" idx="1"/>
          </p:nvPr>
        </p:nvSpPr>
        <p:spPr>
          <a:xfrm>
            <a:off x="381000" y="990600"/>
            <a:ext cx="2438400" cy="5257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1600">
                <a:solidFill>
                  <a:srgbClr val="FFFFFF"/>
                </a:solidFill>
              </a:defRPr>
            </a:lvl1pPr>
            <a:lvl2pPr marL="638703" indent="-364066">
              <a:spcBef>
                <a:spcPts val="1000"/>
              </a:spcBef>
              <a:buClrTx/>
              <a:buFontTx/>
              <a:defRPr sz="1600">
                <a:solidFill>
                  <a:srgbClr val="FFFFFF"/>
                </a:solidFill>
              </a:defRPr>
            </a:lvl2pPr>
            <a:lvl3pPr marL="959485" indent="-365758">
              <a:spcBef>
                <a:spcPts val="1000"/>
              </a:spcBef>
              <a:buClrTx/>
              <a:buFontTx/>
              <a:buChar char="÷"/>
              <a:defRPr sz="1600">
                <a:solidFill>
                  <a:srgbClr val="FFFFFF"/>
                </a:solidFill>
              </a:defRPr>
            </a:lvl3pPr>
            <a:lvl4pPr marL="1274762" indent="-406400">
              <a:spcBef>
                <a:spcPts val="1000"/>
              </a:spcBef>
              <a:buClrTx/>
              <a:buFontTx/>
              <a:defRPr sz="1600">
                <a:solidFill>
                  <a:srgbClr val="FFFFFF"/>
                </a:solidFill>
              </a:defRPr>
            </a:lvl4pPr>
            <a:lvl5pPr marL="1549400" indent="-406400">
              <a:spcBef>
                <a:spcPts val="1000"/>
              </a:spcBef>
              <a:buClrTx/>
              <a:buFontTx/>
              <a:defRPr sz="1600">
                <a:solidFill>
                  <a:srgbClr val="FFFFFF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5" name="Shape 145"/>
          <p:cNvSpPr>
            <a:spLocks noGrp="1"/>
          </p:cNvSpPr>
          <p:nvPr>
            <p:ph type="sldNum" sz="quarter" idx="2"/>
          </p:nvPr>
        </p:nvSpPr>
        <p:spPr>
          <a:xfrm>
            <a:off x="1442116" y="367032"/>
            <a:ext cx="316168" cy="3327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Georgia"/>
              </a:defRPr>
            </a:pPr>
            <a:endParaRPr/>
          </a:p>
        </p:txBody>
      </p:sp>
      <p:sp>
        <p:nvSpPr>
          <p:cNvPr id="153" name="Shape 153"/>
          <p:cNvSpPr/>
          <p:nvPr/>
        </p:nvSpPr>
        <p:spPr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Georgia"/>
              </a:defRPr>
            </a:pPr>
            <a:endParaRPr/>
          </a:p>
        </p:txBody>
      </p:sp>
      <p:sp>
        <p:nvSpPr>
          <p:cNvPr id="154" name="Shape 154"/>
          <p:cNvSpPr/>
          <p:nvPr/>
        </p:nvSpPr>
        <p:spPr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Georgia"/>
              </a:defRPr>
            </a:pPr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Georgia"/>
              </a:defRPr>
            </a:pPr>
            <a:endParaRPr/>
          </a:p>
        </p:txBody>
      </p:sp>
      <p:sp>
        <p:nvSpPr>
          <p:cNvPr id="156" name="Shape 156"/>
          <p:cNvSpPr/>
          <p:nvPr/>
        </p:nvSpPr>
        <p:spPr>
          <a:xfrm>
            <a:off x="146050" y="6391275"/>
            <a:ext cx="8832850" cy="309565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Georgia"/>
              </a:defRPr>
            </a:pPr>
            <a:endParaRPr/>
          </a:p>
        </p:txBody>
      </p:sp>
      <p:sp>
        <p:nvSpPr>
          <p:cNvPr id="157" name="Shape 157"/>
          <p:cNvSpPr/>
          <p:nvPr/>
        </p:nvSpPr>
        <p:spPr>
          <a:xfrm>
            <a:off x="152400" y="155575"/>
            <a:ext cx="8832850" cy="6546850"/>
          </a:xfrm>
          <a:prstGeom prst="rect">
            <a:avLst/>
          </a:prstGeom>
          <a:ln>
            <a:solidFill>
              <a:srgbClr val="6F7D94"/>
            </a:solidFill>
            <a:miter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Georgia"/>
              </a:defRPr>
            </a:pPr>
            <a:endParaRPr/>
          </a:p>
        </p:txBody>
      </p:sp>
      <p:sp>
        <p:nvSpPr>
          <p:cNvPr id="158" name="Shape 158"/>
          <p:cNvSpPr/>
          <p:nvPr/>
        </p:nvSpPr>
        <p:spPr>
          <a:xfrm flipH="1">
            <a:off x="7144384" y="156210"/>
            <a:ext cx="1" cy="6245227"/>
          </a:xfrm>
          <a:prstGeom prst="line">
            <a:avLst/>
          </a:prstGeom>
          <a:ln>
            <a:solidFill>
              <a:srgbClr val="6F7D94"/>
            </a:solidFill>
            <a:prstDash val="sysDash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9" name="Shape 159"/>
          <p:cNvSpPr/>
          <p:nvPr/>
        </p:nvSpPr>
        <p:spPr>
          <a:xfrm>
            <a:off x="6838950" y="2925763"/>
            <a:ext cx="609600" cy="609605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pPr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6934200" y="3021013"/>
            <a:ext cx="420688" cy="419105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6F7D94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pPr>
            <a:endParaRPr/>
          </a:p>
        </p:txBody>
      </p:sp>
      <p:sp>
        <p:nvSpPr>
          <p:cNvPr id="161" name="Shape 161"/>
          <p:cNvSpPr>
            <a:spLocks noGrp="1"/>
          </p:cNvSpPr>
          <p:nvPr>
            <p:ph type="body" idx="1"/>
          </p:nvPr>
        </p:nvSpPr>
        <p:spPr>
          <a:xfrm>
            <a:off x="304800" y="304800"/>
            <a:ext cx="6553200" cy="5821366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62" name="Shape 162"/>
          <p:cNvSpPr>
            <a:spLocks noGrp="1"/>
          </p:cNvSpPr>
          <p:nvPr>
            <p:ph type="title"/>
          </p:nvPr>
        </p:nvSpPr>
        <p:spPr>
          <a:xfrm>
            <a:off x="7391400" y="304800"/>
            <a:ext cx="1447800" cy="5851527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63" name="Shape 163"/>
          <p:cNvSpPr>
            <a:spLocks noGrp="1"/>
          </p:cNvSpPr>
          <p:nvPr>
            <p:ph type="sldNum" sz="quarter" idx="2"/>
          </p:nvPr>
        </p:nvSpPr>
        <p:spPr>
          <a:xfrm>
            <a:off x="6985666" y="3064194"/>
            <a:ext cx="316168" cy="3327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CB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Georgia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Georgia"/>
              </a:defRPr>
            </a:pPr>
            <a:endParaRPr/>
          </a:p>
        </p:txBody>
      </p:sp>
      <p:sp>
        <p:nvSpPr>
          <p:cNvPr id="4" name="Shape 4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Georgia"/>
              </a:defRPr>
            </a:pPr>
            <a:endParaRPr/>
          </a:p>
        </p:txBody>
      </p:sp>
      <p:sp>
        <p:nvSpPr>
          <p:cNvPr id="5" name="Shape 5"/>
          <p:cNvSpPr/>
          <p:nvPr/>
        </p:nvSpPr>
        <p:spPr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Georgia"/>
              </a:defRPr>
            </a:pPr>
            <a:endParaRPr/>
          </a:p>
        </p:txBody>
      </p:sp>
      <p:sp>
        <p:nvSpPr>
          <p:cNvPr id="6" name="Shape 6"/>
          <p:cNvSpPr/>
          <p:nvPr/>
        </p:nvSpPr>
        <p:spPr>
          <a:xfrm>
            <a:off x="149225" y="6388100"/>
            <a:ext cx="8832850" cy="309565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Georgia"/>
              </a:defRPr>
            </a:pPr>
            <a:endParaRPr/>
          </a:p>
        </p:txBody>
      </p:sp>
      <p:sp>
        <p:nvSpPr>
          <p:cNvPr id="7" name="Shape 7"/>
          <p:cNvSpPr/>
          <p:nvPr/>
        </p:nvSpPr>
        <p:spPr>
          <a:xfrm>
            <a:off x="152400" y="155575"/>
            <a:ext cx="8832850" cy="6546850"/>
          </a:xfrm>
          <a:prstGeom prst="rect">
            <a:avLst/>
          </a:prstGeom>
          <a:ln>
            <a:solidFill>
              <a:srgbClr val="6F7D94"/>
            </a:solidFill>
            <a:miter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Georgia"/>
              </a:defRPr>
            </a:pPr>
            <a:endParaRPr/>
          </a:p>
        </p:txBody>
      </p:sp>
      <p:sp>
        <p:nvSpPr>
          <p:cNvPr id="8" name="Shape 8"/>
          <p:cNvSpPr/>
          <p:nvPr/>
        </p:nvSpPr>
        <p:spPr>
          <a:xfrm>
            <a:off x="152400" y="1276350"/>
            <a:ext cx="8832850" cy="0"/>
          </a:xfrm>
          <a:prstGeom prst="line">
            <a:avLst/>
          </a:prstGeom>
          <a:ln>
            <a:solidFill>
              <a:srgbClr val="6F7D94"/>
            </a:solidFill>
            <a:prstDash val="sysDash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" name="Shape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6F7D94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Georgia"/>
              </a:defRPr>
            </a:pPr>
            <a:endParaRPr/>
          </a:p>
        </p:txBody>
      </p:sp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b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301752" y="1527047"/>
            <a:ext cx="8503920" cy="4572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xfrm>
            <a:off x="4432966" y="1081407"/>
            <a:ext cx="316168" cy="3327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normAutofit/>
          </a:bodyPr>
          <a:lstStyle>
            <a:lvl1pPr algn="ctr">
              <a:defRPr sz="1600">
                <a:solidFill>
                  <a:srgbClr val="6F7D94"/>
                </a:solidFill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6F7D94"/>
          </a:solidFill>
          <a:uFillTx/>
          <a:latin typeface="+mj-lt"/>
          <a:ea typeface="+mj-ea"/>
          <a:cs typeface="+mj-cs"/>
          <a:sym typeface="Georgia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6F7D94"/>
          </a:solidFill>
          <a:uFillTx/>
          <a:latin typeface="+mj-lt"/>
          <a:ea typeface="+mj-ea"/>
          <a:cs typeface="+mj-cs"/>
          <a:sym typeface="Georgia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6F7D94"/>
          </a:solidFill>
          <a:uFillTx/>
          <a:latin typeface="+mj-lt"/>
          <a:ea typeface="+mj-ea"/>
          <a:cs typeface="+mj-cs"/>
          <a:sym typeface="Georgia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6F7D94"/>
          </a:solidFill>
          <a:uFillTx/>
          <a:latin typeface="+mj-lt"/>
          <a:ea typeface="+mj-ea"/>
          <a:cs typeface="+mj-cs"/>
          <a:sym typeface="Georgia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6F7D94"/>
          </a:solidFill>
          <a:uFillTx/>
          <a:latin typeface="+mj-lt"/>
          <a:ea typeface="+mj-ea"/>
          <a:cs typeface="+mj-cs"/>
          <a:sym typeface="Georgia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6F7D94"/>
          </a:solidFill>
          <a:uFillTx/>
          <a:latin typeface="+mj-lt"/>
          <a:ea typeface="+mj-ea"/>
          <a:cs typeface="+mj-cs"/>
          <a:sym typeface="Georgia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6F7D94"/>
          </a:solidFill>
          <a:uFillTx/>
          <a:latin typeface="+mj-lt"/>
          <a:ea typeface="+mj-ea"/>
          <a:cs typeface="+mj-cs"/>
          <a:sym typeface="Georgia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6F7D94"/>
          </a:solidFill>
          <a:uFillTx/>
          <a:latin typeface="+mj-lt"/>
          <a:ea typeface="+mj-ea"/>
          <a:cs typeface="+mj-cs"/>
          <a:sym typeface="Georgia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ln>
            <a:noFill/>
          </a:ln>
          <a:solidFill>
            <a:srgbClr val="6F7D94"/>
          </a:solidFill>
          <a:uFillTx/>
          <a:latin typeface="+mj-lt"/>
          <a:ea typeface="+mj-ea"/>
          <a:cs typeface="+mj-cs"/>
          <a:sym typeface="Georgia"/>
        </a:defRPr>
      </a:lvl9pPr>
    </p:titleStyle>
    <p:bodyStyle>
      <a:lvl1pPr marL="273050" marR="0" indent="-27305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85000"/>
        <a:buFont typeface="Wingdings 2"/>
        <a:buChar char="●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eorgia"/>
        </a:defRPr>
      </a:lvl1pPr>
      <a:lvl2pPr marL="609743" marR="0" indent="-335105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70000"/>
        <a:buFont typeface="Wingdings 2"/>
        <a:buChar char="○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eorgia"/>
        </a:defRPr>
      </a:lvl2pPr>
      <a:lvl3pPr marL="902335" marR="0" indent="-308608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75000"/>
        <a:buFont typeface="Wingdings 2"/>
        <a:buChar char="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eorgia"/>
        </a:defRPr>
      </a:lvl3pPr>
      <a:lvl4pPr marL="1176970" marR="0" indent="-308608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70000"/>
        <a:buFont typeface="Wingdings 2"/>
        <a:buChar char="○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eorgia"/>
        </a:defRPr>
      </a:lvl4pPr>
      <a:lvl5pPr marL="1485900" marR="0" indent="-3429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Wingdings 2"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eorgia"/>
        </a:defRPr>
      </a:lvl5pPr>
      <a:lvl6pPr marL="1737360" marR="0" indent="-27431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80000"/>
        <a:buFont typeface="Wingdings 2"/>
        <a:buChar char="●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eorgia"/>
        </a:defRPr>
      </a:lvl6pPr>
      <a:lvl7pPr marL="2045967" marR="0" indent="-30860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90000"/>
        <a:buFont typeface="Wingdings 2"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eorgia"/>
        </a:defRPr>
      </a:lvl7pPr>
      <a:lvl8pPr marL="2228850" marR="0" indent="-30860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 typeface="Wingdings 2"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eorgia"/>
        </a:defRPr>
      </a:lvl8pPr>
      <a:lvl9pPr marL="2547255" marR="0" indent="-352697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90000"/>
        <a:buFont typeface="Wingdings 2"/>
        <a:buChar char="•"/>
        <a:tabLst/>
        <a:defRPr sz="27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Georgia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35375" y="638175"/>
            <a:ext cx="1944690" cy="642938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hape 216"/>
          <p:cNvSpPr/>
          <p:nvPr/>
        </p:nvSpPr>
        <p:spPr>
          <a:xfrm>
            <a:off x="1036781" y="1234210"/>
            <a:ext cx="7230534" cy="3139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3600" b="1">
                <a:latin typeface="+mj-lt"/>
                <a:ea typeface="+mj-ea"/>
                <a:cs typeface="+mj-cs"/>
                <a:sym typeface="Georgia"/>
              </a:defRPr>
            </a:pPr>
            <a:r>
              <a:rPr dirty="0"/>
              <a:t> </a:t>
            </a:r>
          </a:p>
          <a:p>
            <a:pPr algn="ctr">
              <a:defRPr sz="3600" b="1">
                <a:latin typeface="+mj-lt"/>
                <a:ea typeface="+mj-ea"/>
                <a:cs typeface="+mj-cs"/>
                <a:sym typeface="Georgia"/>
              </a:defRPr>
            </a:pPr>
            <a:r>
              <a:rPr lang="ru-RU" sz="5400" dirty="0" smtClean="0"/>
              <a:t>Презентация продукции </a:t>
            </a:r>
            <a:r>
              <a:rPr lang="en-US" sz="5400" dirty="0" err="1" smtClean="0"/>
              <a:t>Dr.Nona</a:t>
            </a:r>
            <a:r>
              <a:rPr sz="5400" smtClean="0"/>
              <a:t> </a:t>
            </a:r>
            <a:endParaRPr sz="5400" dirty="0"/>
          </a:p>
        </p:txBody>
      </p:sp>
      <p:pic>
        <p:nvPicPr>
          <p:cNvPr id="217" name="image2.png"/>
          <p:cNvPicPr>
            <a:picLocks noChangeAspect="1"/>
          </p:cNvPicPr>
          <p:nvPr/>
        </p:nvPicPr>
        <p:blipFill>
          <a:blip r:embed="rId3">
            <a:extLst/>
          </a:blip>
          <a:srcRect l="46435"/>
          <a:stretch>
            <a:fillRect/>
          </a:stretch>
        </p:blipFill>
        <p:spPr>
          <a:xfrm>
            <a:off x="269550" y="1841819"/>
            <a:ext cx="2118707" cy="4511226"/>
          </a:xfrm>
          <a:prstGeom prst="rect">
            <a:avLst/>
          </a:prstGeom>
          <a:ln w="12700">
            <a:miter lim="400000"/>
          </a:ln>
          <a:effectLst>
            <a:outerShdw blurRad="50800" dist="50800" dir="5400000" rotWithShape="0">
              <a:srgbClr val="000000">
                <a:alpha val="0"/>
              </a:srgbClr>
            </a:outerShdw>
            <a:reflection stA="0" endPos="40000" dir="5400000" sy="-100000" algn="bl" rotWithShape="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35375" y="638175"/>
            <a:ext cx="1944690" cy="642938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hape 216"/>
          <p:cNvSpPr/>
          <p:nvPr/>
        </p:nvSpPr>
        <p:spPr>
          <a:xfrm>
            <a:off x="1036781" y="1234210"/>
            <a:ext cx="7230534" cy="4524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3600" b="1">
                <a:latin typeface="+mj-lt"/>
                <a:ea typeface="+mj-ea"/>
                <a:cs typeface="+mj-cs"/>
                <a:sym typeface="Georgia"/>
              </a:defRPr>
            </a:pPr>
            <a:r>
              <a:rPr/>
              <a:t> </a:t>
            </a:r>
            <a:r>
              <a:rPr lang="ru-RU" dirty="0" smtClean="0"/>
              <a:t>Здание завода</a:t>
            </a:r>
          </a:p>
          <a:p>
            <a:pPr algn="ctr">
              <a:defRPr sz="3600" b="1">
                <a:latin typeface="+mj-lt"/>
                <a:ea typeface="+mj-ea"/>
                <a:cs typeface="+mj-cs"/>
                <a:sym typeface="Georgia"/>
              </a:defRPr>
            </a:pPr>
            <a:endParaRPr lang="ru-RU" dirty="0" smtClean="0"/>
          </a:p>
          <a:p>
            <a:pPr algn="ctr">
              <a:defRPr sz="3600" b="1">
                <a:latin typeface="+mj-lt"/>
                <a:ea typeface="+mj-ea"/>
                <a:cs typeface="+mj-cs"/>
                <a:sym typeface="Georgia"/>
              </a:defRPr>
            </a:pPr>
            <a:endParaRPr lang="ru-RU" dirty="0" smtClean="0"/>
          </a:p>
          <a:p>
            <a:pPr algn="ctr">
              <a:defRPr sz="3600" b="1">
                <a:latin typeface="+mj-lt"/>
                <a:ea typeface="+mj-ea"/>
                <a:cs typeface="+mj-cs"/>
                <a:sym typeface="Georgia"/>
              </a:defRPr>
            </a:pPr>
            <a:endParaRPr lang="ru-RU" dirty="0" smtClean="0"/>
          </a:p>
          <a:p>
            <a:pPr algn="ctr">
              <a:defRPr sz="3600" b="1">
                <a:latin typeface="+mj-lt"/>
                <a:ea typeface="+mj-ea"/>
                <a:cs typeface="+mj-cs"/>
                <a:sym typeface="Georgia"/>
              </a:defRPr>
            </a:pPr>
            <a:endParaRPr lang="ru-RU" dirty="0" smtClean="0"/>
          </a:p>
          <a:p>
            <a:pPr algn="ctr">
              <a:defRPr sz="3600" b="1">
                <a:latin typeface="+mj-lt"/>
                <a:ea typeface="+mj-ea"/>
                <a:cs typeface="+mj-cs"/>
                <a:sym typeface="Georgia"/>
              </a:defRPr>
            </a:pPr>
            <a:endParaRPr lang="ru-RU" dirty="0" smtClean="0"/>
          </a:p>
          <a:p>
            <a:pPr algn="ctr">
              <a:defRPr sz="3600" b="1">
                <a:latin typeface="+mj-lt"/>
                <a:ea typeface="+mj-ea"/>
                <a:cs typeface="+mj-cs"/>
                <a:sym typeface="Georgia"/>
              </a:defRPr>
            </a:pPr>
            <a:endParaRPr lang="ru-RU" dirty="0" smtClean="0"/>
          </a:p>
          <a:p>
            <a:pPr algn="ctr">
              <a:defRPr sz="3600" b="1">
                <a:latin typeface="+mj-lt"/>
                <a:ea typeface="+mj-ea"/>
                <a:cs typeface="+mj-cs"/>
                <a:sym typeface="Georgia"/>
              </a:defRPr>
            </a:pPr>
            <a:endParaRPr dirty="0"/>
          </a:p>
        </p:txBody>
      </p:sp>
      <p:pic>
        <p:nvPicPr>
          <p:cNvPr id="217" name="image2.png"/>
          <p:cNvPicPr>
            <a:picLocks noChangeAspect="1"/>
          </p:cNvPicPr>
          <p:nvPr/>
        </p:nvPicPr>
        <p:blipFill>
          <a:blip r:embed="rId3">
            <a:extLst/>
          </a:blip>
          <a:srcRect l="46435"/>
          <a:stretch>
            <a:fillRect/>
          </a:stretch>
        </p:blipFill>
        <p:spPr>
          <a:xfrm>
            <a:off x="269550" y="1841819"/>
            <a:ext cx="2118707" cy="4511226"/>
          </a:xfrm>
          <a:prstGeom prst="rect">
            <a:avLst/>
          </a:prstGeom>
          <a:ln w="12700">
            <a:miter lim="400000"/>
          </a:ln>
          <a:effectLst>
            <a:outerShdw blurRad="50800" dist="50800" dir="5400000" rotWithShape="0">
              <a:srgbClr val="000000">
                <a:alpha val="0"/>
              </a:srgbClr>
            </a:outerShdw>
            <a:reflection stA="0" endPos="40000" dir="5400000" sy="-100000" algn="bl" rotWithShape="0"/>
          </a:effectLst>
        </p:spPr>
      </p:pic>
      <p:pic>
        <p:nvPicPr>
          <p:cNvPr id="22530" name="Picture 2" descr="D:\Dr.Nona\Фото на сайт\Factor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40664" y="1968448"/>
            <a:ext cx="5632507" cy="418553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35375" y="638175"/>
            <a:ext cx="1944690" cy="642938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hape 216"/>
          <p:cNvSpPr/>
          <p:nvPr/>
        </p:nvSpPr>
        <p:spPr>
          <a:xfrm>
            <a:off x="318656" y="1234210"/>
            <a:ext cx="8534400" cy="4524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defRPr sz="3600" b="1">
                <a:latin typeface="+mj-lt"/>
                <a:ea typeface="+mj-ea"/>
                <a:cs typeface="+mj-cs"/>
                <a:sym typeface="Georgia"/>
              </a:defRPr>
            </a:pPr>
            <a:r>
              <a:rPr/>
              <a:t> </a:t>
            </a:r>
            <a:r>
              <a:rPr lang="ru-RU" sz="3600" dirty="0" smtClean="0"/>
              <a:t>Главный офис в </a:t>
            </a:r>
            <a:r>
              <a:rPr lang="ru-RU" sz="3600" dirty="0" err="1" smtClean="0"/>
              <a:t>Ришон</a:t>
            </a:r>
            <a:r>
              <a:rPr lang="ru-RU" sz="3600" dirty="0" smtClean="0"/>
              <a:t> </a:t>
            </a:r>
            <a:r>
              <a:rPr lang="ru-RU" sz="3600" dirty="0" err="1" smtClean="0"/>
              <a:t>ле-Ционе</a:t>
            </a:r>
            <a:endParaRPr lang="ru-RU" sz="3600" dirty="0" smtClean="0"/>
          </a:p>
          <a:p>
            <a:pPr algn="ctr">
              <a:defRPr sz="3600" b="1">
                <a:latin typeface="+mj-lt"/>
                <a:ea typeface="+mj-ea"/>
                <a:cs typeface="+mj-cs"/>
                <a:sym typeface="Georgia"/>
              </a:defRPr>
            </a:pPr>
            <a:endParaRPr lang="ru-RU" dirty="0" smtClean="0"/>
          </a:p>
          <a:p>
            <a:pPr algn="ctr">
              <a:defRPr sz="3600" b="1">
                <a:latin typeface="+mj-lt"/>
                <a:ea typeface="+mj-ea"/>
                <a:cs typeface="+mj-cs"/>
                <a:sym typeface="Georgia"/>
              </a:defRPr>
            </a:pPr>
            <a:endParaRPr lang="ru-RU" dirty="0" smtClean="0"/>
          </a:p>
          <a:p>
            <a:pPr algn="ctr">
              <a:defRPr sz="3600" b="1">
                <a:latin typeface="+mj-lt"/>
                <a:ea typeface="+mj-ea"/>
                <a:cs typeface="+mj-cs"/>
                <a:sym typeface="Georgia"/>
              </a:defRPr>
            </a:pPr>
            <a:endParaRPr lang="ru-RU" dirty="0" smtClean="0"/>
          </a:p>
          <a:p>
            <a:pPr algn="ctr">
              <a:defRPr sz="3600" b="1">
                <a:latin typeface="+mj-lt"/>
                <a:ea typeface="+mj-ea"/>
                <a:cs typeface="+mj-cs"/>
                <a:sym typeface="Georgia"/>
              </a:defRPr>
            </a:pPr>
            <a:endParaRPr lang="ru-RU" dirty="0" smtClean="0"/>
          </a:p>
          <a:p>
            <a:pPr algn="ctr">
              <a:defRPr sz="3600" b="1">
                <a:latin typeface="+mj-lt"/>
                <a:ea typeface="+mj-ea"/>
                <a:cs typeface="+mj-cs"/>
                <a:sym typeface="Georgia"/>
              </a:defRPr>
            </a:pPr>
            <a:endParaRPr lang="ru-RU" dirty="0" smtClean="0"/>
          </a:p>
          <a:p>
            <a:pPr algn="ctr">
              <a:defRPr sz="3600" b="1">
                <a:latin typeface="+mj-lt"/>
                <a:ea typeface="+mj-ea"/>
                <a:cs typeface="+mj-cs"/>
                <a:sym typeface="Georgia"/>
              </a:defRPr>
            </a:pPr>
            <a:endParaRPr lang="ru-RU" dirty="0" smtClean="0"/>
          </a:p>
          <a:p>
            <a:pPr algn="ctr">
              <a:defRPr sz="3600" b="1">
                <a:latin typeface="+mj-lt"/>
                <a:ea typeface="+mj-ea"/>
                <a:cs typeface="+mj-cs"/>
                <a:sym typeface="Georgia"/>
              </a:defRPr>
            </a:pPr>
            <a:endParaRPr dirty="0"/>
          </a:p>
        </p:txBody>
      </p:sp>
      <p:pic>
        <p:nvPicPr>
          <p:cNvPr id="217" name="image2.png"/>
          <p:cNvPicPr>
            <a:picLocks noChangeAspect="1"/>
          </p:cNvPicPr>
          <p:nvPr/>
        </p:nvPicPr>
        <p:blipFill>
          <a:blip r:embed="rId3">
            <a:extLst/>
          </a:blip>
          <a:srcRect l="46435"/>
          <a:stretch>
            <a:fillRect/>
          </a:stretch>
        </p:blipFill>
        <p:spPr>
          <a:xfrm>
            <a:off x="269550" y="1841819"/>
            <a:ext cx="2118707" cy="4511226"/>
          </a:xfrm>
          <a:prstGeom prst="rect">
            <a:avLst/>
          </a:prstGeom>
          <a:ln w="12700">
            <a:miter lim="400000"/>
          </a:ln>
          <a:effectLst>
            <a:outerShdw blurRad="50800" dist="50800" dir="5400000" rotWithShape="0">
              <a:srgbClr val="000000">
                <a:alpha val="0"/>
              </a:srgbClr>
            </a:outerShdw>
            <a:reflection stA="0" endPos="40000" dir="5400000" sy="-100000" algn="bl" rotWithShape="0"/>
          </a:effectLst>
        </p:spPr>
      </p:pic>
      <p:pic>
        <p:nvPicPr>
          <p:cNvPr id="1026" name="Picture 2" descr="D:\Dr.Nona\Фото завода\Offic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555" y="2035316"/>
            <a:ext cx="4130020" cy="414381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35375" y="638175"/>
            <a:ext cx="1944690" cy="642938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hape 216"/>
          <p:cNvSpPr/>
          <p:nvPr/>
        </p:nvSpPr>
        <p:spPr>
          <a:xfrm>
            <a:off x="429491" y="1400465"/>
            <a:ext cx="8395855" cy="2308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defRPr sz="3600" b="1">
                <a:latin typeface="+mj-lt"/>
                <a:ea typeface="+mj-ea"/>
                <a:cs typeface="+mj-cs"/>
                <a:sym typeface="Georgia"/>
              </a:defRPr>
            </a:pPr>
            <a:r>
              <a:rPr dirty="0"/>
              <a:t> </a:t>
            </a:r>
          </a:p>
          <a:p>
            <a:pPr algn="ctr">
              <a:defRPr sz="3600" b="1">
                <a:latin typeface="+mj-lt"/>
                <a:ea typeface="+mj-ea"/>
                <a:cs typeface="+mj-cs"/>
                <a:sym typeface="Georgia"/>
              </a:defRPr>
            </a:pPr>
            <a:r>
              <a:rPr lang="ru-RU" sz="5400" b="1" dirty="0" smtClean="0">
                <a:sym typeface="Georgia"/>
              </a:rPr>
              <a:t>3. Продукт и область применения </a:t>
            </a:r>
            <a:endParaRPr sz="5400" dirty="0"/>
          </a:p>
        </p:txBody>
      </p:sp>
      <p:pic>
        <p:nvPicPr>
          <p:cNvPr id="217" name="image2.png"/>
          <p:cNvPicPr>
            <a:picLocks noChangeAspect="1"/>
          </p:cNvPicPr>
          <p:nvPr/>
        </p:nvPicPr>
        <p:blipFill>
          <a:blip r:embed="rId3">
            <a:extLst/>
          </a:blip>
          <a:srcRect l="46435"/>
          <a:stretch>
            <a:fillRect/>
          </a:stretch>
        </p:blipFill>
        <p:spPr>
          <a:xfrm>
            <a:off x="269550" y="1841819"/>
            <a:ext cx="2118707" cy="4511226"/>
          </a:xfrm>
          <a:prstGeom prst="rect">
            <a:avLst/>
          </a:prstGeom>
          <a:ln w="12700">
            <a:miter lim="400000"/>
          </a:ln>
          <a:effectLst>
            <a:outerShdw blurRad="50800" dist="50800" dir="5400000" rotWithShape="0">
              <a:srgbClr val="000000">
                <a:alpha val="0"/>
              </a:srgbClr>
            </a:outerShdw>
            <a:reflection stA="0" endPos="40000" dir="5400000" sy="-100000" algn="bl" rotWithShape="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35375" y="333375"/>
            <a:ext cx="1944690" cy="642938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Shape 220"/>
          <p:cNvSpPr/>
          <p:nvPr/>
        </p:nvSpPr>
        <p:spPr>
          <a:xfrm>
            <a:off x="1362868" y="2876550"/>
            <a:ext cx="7200901" cy="2313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73049" indent="-273049">
              <a:spcBef>
                <a:spcPts val="500"/>
              </a:spcBef>
              <a:buClr>
                <a:schemeClr val="accent1"/>
              </a:buClr>
              <a:buSzPct val="85000"/>
              <a:buFont typeface="Wingdings"/>
              <a:buChar char="✓"/>
              <a:defRPr sz="3400" b="1" i="1">
                <a:latin typeface="+mj-lt"/>
                <a:ea typeface="+mj-ea"/>
                <a:cs typeface="+mj-cs"/>
                <a:sym typeface="Georgia"/>
              </a:defRPr>
            </a:pPr>
            <a:r>
              <a:rPr smtClean="0"/>
              <a:t>К</a:t>
            </a:r>
            <a:r>
              <a:rPr lang="ru-RU" dirty="0" err="1" smtClean="0"/>
              <a:t>осметические</a:t>
            </a:r>
            <a:r>
              <a:rPr smtClean="0"/>
              <a:t> </a:t>
            </a:r>
            <a:r>
              <a:rPr lang="ru-RU" dirty="0" smtClean="0"/>
              <a:t>препараты</a:t>
            </a:r>
            <a:endParaRPr dirty="0"/>
          </a:p>
          <a:p>
            <a:pPr marL="273049" indent="-273049">
              <a:spcBef>
                <a:spcPts val="500"/>
              </a:spcBef>
              <a:buClr>
                <a:schemeClr val="accent1"/>
              </a:buClr>
              <a:buSzPct val="85000"/>
              <a:buFont typeface="Wingdings"/>
              <a:buChar char="✓"/>
              <a:defRPr sz="3400" b="1" i="1">
                <a:latin typeface="+mj-lt"/>
                <a:ea typeface="+mj-ea"/>
                <a:cs typeface="+mj-cs"/>
                <a:sym typeface="Georgia"/>
              </a:defRPr>
            </a:pPr>
            <a:r>
              <a:rPr dirty="0" err="1"/>
              <a:t>Биологически</a:t>
            </a:r>
            <a:r>
              <a:rPr dirty="0"/>
              <a:t> </a:t>
            </a:r>
            <a:r>
              <a:rPr dirty="0" err="1"/>
              <a:t>Активные</a:t>
            </a:r>
            <a:r>
              <a:rPr dirty="0"/>
              <a:t> </a:t>
            </a:r>
            <a:r>
              <a:rPr dirty="0" err="1"/>
              <a:t>Добавки</a:t>
            </a:r>
            <a:r>
              <a:rPr dirty="0"/>
              <a:t> (</a:t>
            </a:r>
            <a:r>
              <a:rPr dirty="0" err="1"/>
              <a:t>БАДы</a:t>
            </a:r>
            <a:r>
              <a:rPr dirty="0"/>
              <a:t>)</a:t>
            </a:r>
          </a:p>
          <a:p>
            <a:pPr marL="273049" indent="-273049">
              <a:spcBef>
                <a:spcPts val="500"/>
              </a:spcBef>
              <a:buClr>
                <a:schemeClr val="accent1"/>
              </a:buClr>
              <a:buSzPct val="85000"/>
              <a:buFont typeface="Wingdings"/>
              <a:buChar char="✓"/>
              <a:defRPr sz="3400" b="1" i="1">
                <a:latin typeface="+mj-lt"/>
                <a:ea typeface="+mj-ea"/>
                <a:cs typeface="+mj-cs"/>
                <a:sym typeface="Georgia"/>
              </a:defRPr>
            </a:pPr>
            <a:r>
              <a:rPr dirty="0" err="1"/>
              <a:t>Парфюмерная</a:t>
            </a:r>
            <a:r>
              <a:rPr dirty="0"/>
              <a:t> </a:t>
            </a:r>
            <a:r>
              <a:rPr dirty="0" err="1"/>
              <a:t>линия</a:t>
            </a:r>
            <a:endParaRPr dirty="0"/>
          </a:p>
        </p:txBody>
      </p:sp>
      <p:sp>
        <p:nvSpPr>
          <p:cNvPr id="221" name="Shape 221"/>
          <p:cNvSpPr/>
          <p:nvPr/>
        </p:nvSpPr>
        <p:spPr>
          <a:xfrm>
            <a:off x="787398" y="1295400"/>
            <a:ext cx="7230534" cy="1200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3600">
                <a:latin typeface="+mj-lt"/>
                <a:ea typeface="+mj-ea"/>
                <a:cs typeface="+mj-cs"/>
                <a:sym typeface="Georgia"/>
              </a:defRPr>
            </a:pPr>
            <a:r>
              <a:rPr dirty="0" err="1"/>
              <a:t>Направления</a:t>
            </a:r>
            <a:r>
              <a:rPr dirty="0"/>
              <a:t> </a:t>
            </a:r>
            <a:r>
              <a:rPr dirty="0" err="1"/>
              <a:t>продукции</a:t>
            </a:r>
            <a:r>
              <a:rPr dirty="0"/>
              <a:t> </a:t>
            </a:r>
          </a:p>
          <a:p>
            <a:pPr algn="ctr">
              <a:defRPr sz="3600">
                <a:latin typeface="+mj-lt"/>
                <a:ea typeface="+mj-ea"/>
                <a:cs typeface="+mj-cs"/>
                <a:sym typeface="Georgia"/>
              </a:defRPr>
            </a:pPr>
            <a:r>
              <a:rPr dirty="0"/>
              <a:t> Dr</a:t>
            </a:r>
            <a:r>
              <a:rPr dirty="0" smtClean="0"/>
              <a:t>.</a:t>
            </a:r>
            <a:r>
              <a:rPr lang="ru-RU" dirty="0" smtClean="0"/>
              <a:t> </a:t>
            </a:r>
            <a:r>
              <a:rPr dirty="0" smtClean="0"/>
              <a:t>Nona </a:t>
            </a:r>
            <a:r>
              <a:rPr dirty="0"/>
              <a:t>– </a:t>
            </a:r>
            <a:r>
              <a:rPr dirty="0" err="1"/>
              <a:t>это</a:t>
            </a:r>
            <a:r>
              <a:rPr dirty="0"/>
              <a:t> …</a:t>
            </a:r>
          </a:p>
        </p:txBody>
      </p:sp>
      <p:pic>
        <p:nvPicPr>
          <p:cNvPr id="222" name="image2.png"/>
          <p:cNvPicPr>
            <a:picLocks noChangeAspect="1"/>
          </p:cNvPicPr>
          <p:nvPr/>
        </p:nvPicPr>
        <p:blipFill>
          <a:blip r:embed="rId3">
            <a:extLst/>
          </a:blip>
          <a:srcRect l="46435"/>
          <a:stretch>
            <a:fillRect/>
          </a:stretch>
        </p:blipFill>
        <p:spPr>
          <a:xfrm>
            <a:off x="0" y="1510064"/>
            <a:ext cx="2118706" cy="4511226"/>
          </a:xfrm>
          <a:prstGeom prst="rect">
            <a:avLst/>
          </a:prstGeom>
          <a:ln w="12700">
            <a:miter lim="400000"/>
          </a:ln>
          <a:effectLst>
            <a:outerShdw blurRad="50800" dist="50800" dir="5400000" rotWithShape="0">
              <a:srgbClr val="000000">
                <a:alpha val="0"/>
              </a:srgbClr>
            </a:outerShdw>
            <a:reflection stA="0" endPos="40000" dir="5400000" sy="-100000" algn="bl" rotWithShape="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35375" y="333375"/>
            <a:ext cx="1944690" cy="642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image4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085975" y="2635250"/>
            <a:ext cx="4964113" cy="3352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image2.png"/>
          <p:cNvPicPr>
            <a:picLocks noChangeAspect="1"/>
          </p:cNvPicPr>
          <p:nvPr/>
        </p:nvPicPr>
        <p:blipFill>
          <a:blip r:embed="rId4">
            <a:extLst/>
          </a:blip>
          <a:srcRect l="50000"/>
          <a:stretch>
            <a:fillRect/>
          </a:stretch>
        </p:blipFill>
        <p:spPr>
          <a:xfrm>
            <a:off x="140996" y="1510064"/>
            <a:ext cx="1977709" cy="4511225"/>
          </a:xfrm>
          <a:prstGeom prst="rect">
            <a:avLst/>
          </a:prstGeom>
          <a:ln w="12700">
            <a:miter lim="400000"/>
          </a:ln>
          <a:effectLst>
            <a:outerShdw blurRad="50800" dist="50800" dir="5400000" rotWithShape="0">
              <a:srgbClr val="000000">
                <a:alpha val="0"/>
              </a:srgbClr>
            </a:outerShdw>
            <a:reflection stA="0" endPos="40000" dir="5400000" sy="-100000" algn="bl" rotWithShape="0"/>
          </a:effectLst>
        </p:spPr>
      </p:pic>
      <p:sp>
        <p:nvSpPr>
          <p:cNvPr id="227" name="Shape 227"/>
          <p:cNvSpPr/>
          <p:nvPr/>
        </p:nvSpPr>
        <p:spPr>
          <a:xfrm>
            <a:off x="1107540" y="1891825"/>
            <a:ext cx="7713005" cy="723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4100" b="1"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r>
              <a:rPr lang="ru-RU" dirty="0" smtClean="0"/>
              <a:t>Косметические препараты</a:t>
            </a:r>
            <a:endParaRPr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image2.png"/>
          <p:cNvPicPr>
            <a:picLocks noChangeAspect="1"/>
          </p:cNvPicPr>
          <p:nvPr/>
        </p:nvPicPr>
        <p:blipFill>
          <a:blip r:embed="rId2">
            <a:extLst/>
          </a:blip>
          <a:srcRect l="50000"/>
          <a:stretch>
            <a:fillRect/>
          </a:stretch>
        </p:blipFill>
        <p:spPr>
          <a:xfrm>
            <a:off x="140996" y="1510064"/>
            <a:ext cx="1977709" cy="4511225"/>
          </a:xfrm>
          <a:prstGeom prst="rect">
            <a:avLst/>
          </a:prstGeom>
          <a:ln w="12700">
            <a:miter lim="400000"/>
          </a:ln>
          <a:effectLst>
            <a:outerShdw blurRad="50800" dist="50800" dir="5400000" rotWithShape="0">
              <a:srgbClr val="000000">
                <a:alpha val="0"/>
              </a:srgbClr>
            </a:outerShdw>
            <a:reflection stA="0" endPos="40000" dir="5400000" sy="-100000" algn="bl" rotWithShape="0"/>
          </a:effectLst>
        </p:spPr>
      </p:pic>
      <p:sp>
        <p:nvSpPr>
          <p:cNvPr id="236" name="Shape 236"/>
          <p:cNvSpPr>
            <a:spLocks noGrp="1"/>
          </p:cNvSpPr>
          <p:nvPr>
            <p:ph type="title"/>
          </p:nvPr>
        </p:nvSpPr>
        <p:spPr>
          <a:xfrm>
            <a:off x="935037" y="1628775"/>
            <a:ext cx="7527722" cy="110331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667512">
              <a:defRPr sz="3504" b="1">
                <a:solidFill>
                  <a:srgbClr val="000000"/>
                </a:solidFill>
              </a:defRPr>
            </a:pPr>
            <a:r>
              <a:rPr i="1"/>
              <a:t>Биологически Активные Д</a:t>
            </a:r>
            <a:r>
              <a:t>обавки (БАДы)</a:t>
            </a:r>
          </a:p>
        </p:txBody>
      </p:sp>
      <p:pic>
        <p:nvPicPr>
          <p:cNvPr id="237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35375" y="333375"/>
            <a:ext cx="1944690" cy="642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42987" y="3079750"/>
            <a:ext cx="6623051" cy="22542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35375" y="333375"/>
            <a:ext cx="1944690" cy="642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image7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235200" y="3128963"/>
            <a:ext cx="4745038" cy="235108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image2.png"/>
          <p:cNvPicPr>
            <a:picLocks noChangeAspect="1"/>
          </p:cNvPicPr>
          <p:nvPr/>
        </p:nvPicPr>
        <p:blipFill>
          <a:blip r:embed="rId4">
            <a:extLst/>
          </a:blip>
          <a:srcRect l="50000"/>
          <a:stretch>
            <a:fillRect/>
          </a:stretch>
        </p:blipFill>
        <p:spPr>
          <a:xfrm>
            <a:off x="140996" y="1510064"/>
            <a:ext cx="1977709" cy="4511225"/>
          </a:xfrm>
          <a:prstGeom prst="rect">
            <a:avLst/>
          </a:prstGeom>
          <a:ln w="12700">
            <a:miter lim="400000"/>
          </a:ln>
          <a:effectLst>
            <a:outerShdw blurRad="50800" dist="50800" dir="5400000" rotWithShape="0">
              <a:srgbClr val="000000">
                <a:alpha val="0"/>
              </a:srgbClr>
            </a:outerShdw>
            <a:reflection stA="0" endPos="40000" dir="5400000" sy="-100000" algn="bl" rotWithShape="0"/>
          </a:effectLst>
        </p:spPr>
      </p:pic>
      <p:sp>
        <p:nvSpPr>
          <p:cNvPr id="243" name="Shape 243"/>
          <p:cNvSpPr/>
          <p:nvPr/>
        </p:nvSpPr>
        <p:spPr>
          <a:xfrm>
            <a:off x="1865248" y="1891825"/>
            <a:ext cx="6163631" cy="688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4100" b="1">
                <a:latin typeface="+mj-lt"/>
                <a:ea typeface="+mj-ea"/>
                <a:cs typeface="+mj-cs"/>
                <a:sym typeface="Georgia"/>
              </a:defRPr>
            </a:lvl1pPr>
          </a:lstStyle>
          <a:p>
            <a:r>
              <a:t>Парфюмерная линия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35375" y="638175"/>
            <a:ext cx="1944690" cy="642938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hape 216"/>
          <p:cNvSpPr/>
          <p:nvPr/>
        </p:nvSpPr>
        <p:spPr>
          <a:xfrm>
            <a:off x="429491" y="1400465"/>
            <a:ext cx="8395855" cy="3139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defRPr sz="3600" b="1">
                <a:latin typeface="+mj-lt"/>
                <a:ea typeface="+mj-ea"/>
                <a:cs typeface="+mj-cs"/>
                <a:sym typeface="Georgia"/>
              </a:defRPr>
            </a:pPr>
            <a:r>
              <a:rPr dirty="0"/>
              <a:t> </a:t>
            </a:r>
          </a:p>
          <a:p>
            <a:pPr algn="ctr">
              <a:defRPr sz="3600" b="1">
                <a:latin typeface="+mj-lt"/>
                <a:ea typeface="+mj-ea"/>
                <a:cs typeface="+mj-cs"/>
                <a:sym typeface="Georgia"/>
              </a:defRPr>
            </a:pPr>
            <a:r>
              <a:rPr lang="ru-RU" sz="5400" b="1" dirty="0" smtClean="0">
                <a:sym typeface="Georgia"/>
              </a:rPr>
              <a:t>4. Основные преимущества препаратов </a:t>
            </a:r>
            <a:endParaRPr sz="5400" dirty="0"/>
          </a:p>
        </p:txBody>
      </p:sp>
      <p:pic>
        <p:nvPicPr>
          <p:cNvPr id="217" name="image2.png"/>
          <p:cNvPicPr>
            <a:picLocks noChangeAspect="1"/>
          </p:cNvPicPr>
          <p:nvPr/>
        </p:nvPicPr>
        <p:blipFill>
          <a:blip r:embed="rId3">
            <a:extLst/>
          </a:blip>
          <a:srcRect l="46435"/>
          <a:stretch>
            <a:fillRect/>
          </a:stretch>
        </p:blipFill>
        <p:spPr>
          <a:xfrm>
            <a:off x="269550" y="1841819"/>
            <a:ext cx="2118707" cy="4511226"/>
          </a:xfrm>
          <a:prstGeom prst="rect">
            <a:avLst/>
          </a:prstGeom>
          <a:ln w="12700">
            <a:miter lim="400000"/>
          </a:ln>
          <a:effectLst>
            <a:outerShdw blurRad="50800" dist="50800" dir="5400000" rotWithShape="0">
              <a:srgbClr val="000000">
                <a:alpha val="0"/>
              </a:srgbClr>
            </a:outerShdw>
            <a:reflection stA="0" endPos="40000" dir="5400000" sy="-100000" algn="bl" rotWithShape="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35375" y="638175"/>
            <a:ext cx="1944690" cy="642938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hape 216"/>
          <p:cNvSpPr/>
          <p:nvPr/>
        </p:nvSpPr>
        <p:spPr>
          <a:xfrm>
            <a:off x="415636" y="1151083"/>
            <a:ext cx="8395855" cy="4524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defRPr sz="3600" b="1">
                <a:latin typeface="+mj-lt"/>
                <a:ea typeface="+mj-ea"/>
                <a:cs typeface="+mj-cs"/>
                <a:sym typeface="Georgia"/>
              </a:defRPr>
            </a:pPr>
            <a:r>
              <a:rPr lang="ru-RU" sz="2400" u="sng" dirty="0" smtClean="0"/>
              <a:t>Основные преимущества препаратов:</a:t>
            </a:r>
          </a:p>
          <a:p>
            <a:pPr marL="457200" indent="-457200">
              <a:buAutoNum type="arabicParenR"/>
              <a:defRPr sz="3600" b="1">
                <a:latin typeface="+mj-lt"/>
                <a:ea typeface="+mj-ea"/>
                <a:cs typeface="+mj-cs"/>
                <a:sym typeface="Georgia"/>
              </a:defRPr>
            </a:pPr>
            <a:r>
              <a:rPr lang="ru-RU" sz="2400" dirty="0" smtClean="0"/>
              <a:t>Уникальны (запатентованные ноу-хау)</a:t>
            </a:r>
          </a:p>
          <a:p>
            <a:pPr marL="457200" indent="-457200">
              <a:buAutoNum type="arabicParenR"/>
              <a:defRPr sz="3600" b="1">
                <a:latin typeface="+mj-lt"/>
                <a:ea typeface="+mj-ea"/>
                <a:cs typeface="+mj-cs"/>
                <a:sym typeface="Georgia"/>
              </a:defRPr>
            </a:pPr>
            <a:r>
              <a:rPr lang="ru-RU" sz="2400" dirty="0" smtClean="0"/>
              <a:t>Экономны</a:t>
            </a:r>
          </a:p>
          <a:p>
            <a:pPr marL="457200" indent="-457200">
              <a:buAutoNum type="arabicParenR"/>
              <a:defRPr sz="3600" b="1">
                <a:latin typeface="+mj-lt"/>
                <a:ea typeface="+mj-ea"/>
                <a:cs typeface="+mj-cs"/>
                <a:sym typeface="Georgia"/>
              </a:defRPr>
            </a:pPr>
            <a:r>
              <a:rPr lang="ru-RU" sz="2400" dirty="0" smtClean="0"/>
              <a:t>Активны (75-98%)</a:t>
            </a:r>
          </a:p>
          <a:p>
            <a:pPr marL="457200" indent="-457200">
              <a:buAutoNum type="arabicParenR"/>
              <a:defRPr sz="3600" b="1">
                <a:latin typeface="+mj-lt"/>
                <a:ea typeface="+mj-ea"/>
                <a:cs typeface="+mj-cs"/>
                <a:sym typeface="Georgia"/>
              </a:defRPr>
            </a:pPr>
            <a:r>
              <a:rPr lang="ru-RU" sz="2400" dirty="0" smtClean="0"/>
              <a:t>Пригодны для любого возраста</a:t>
            </a:r>
          </a:p>
          <a:p>
            <a:pPr marL="457200" indent="-457200">
              <a:buAutoNum type="arabicParenR"/>
              <a:defRPr sz="3600" b="1">
                <a:latin typeface="+mj-lt"/>
                <a:ea typeface="+mj-ea"/>
                <a:cs typeface="+mj-cs"/>
                <a:sym typeface="Georgia"/>
              </a:defRPr>
            </a:pPr>
            <a:r>
              <a:rPr lang="ru-RU" sz="2400" dirty="0" smtClean="0"/>
              <a:t>Просты в применении (ежедневные привычки увязаны с оздоровительным эффектом)</a:t>
            </a:r>
          </a:p>
          <a:p>
            <a:pPr marL="457200" indent="-457200">
              <a:buAutoNum type="arabicParenR"/>
              <a:defRPr sz="3600" b="1">
                <a:latin typeface="+mj-lt"/>
                <a:ea typeface="+mj-ea"/>
                <a:cs typeface="+mj-cs"/>
                <a:sym typeface="Georgia"/>
              </a:defRPr>
            </a:pPr>
            <a:r>
              <a:rPr lang="ru-RU" sz="2400" dirty="0" smtClean="0"/>
              <a:t>Созданы из природного сырья (не содержат веществ животного происхождения и </a:t>
            </a:r>
            <a:r>
              <a:rPr lang="ru-RU" sz="2400" dirty="0" err="1" smtClean="0"/>
              <a:t>парабенов</a:t>
            </a:r>
            <a:r>
              <a:rPr lang="ru-RU" sz="2400" dirty="0" smtClean="0"/>
              <a:t>)</a:t>
            </a:r>
          </a:p>
          <a:p>
            <a:pPr marL="457200" indent="-457200">
              <a:buAutoNum type="arabicParenR"/>
              <a:defRPr sz="3600" b="1">
                <a:latin typeface="+mj-lt"/>
                <a:ea typeface="+mj-ea"/>
                <a:cs typeface="+mj-cs"/>
                <a:sym typeface="Georgia"/>
              </a:defRPr>
            </a:pPr>
            <a:r>
              <a:rPr lang="ru-RU" sz="2400" dirty="0" smtClean="0"/>
              <a:t>Хорошо сочетаются с приёмом препаратов традиционной медицины</a:t>
            </a:r>
            <a:endParaRPr sz="2400" dirty="0"/>
          </a:p>
        </p:txBody>
      </p:sp>
      <p:pic>
        <p:nvPicPr>
          <p:cNvPr id="217" name="image2.png"/>
          <p:cNvPicPr>
            <a:picLocks noChangeAspect="1"/>
          </p:cNvPicPr>
          <p:nvPr/>
        </p:nvPicPr>
        <p:blipFill>
          <a:blip r:embed="rId3">
            <a:extLst/>
          </a:blip>
          <a:srcRect l="46435"/>
          <a:stretch>
            <a:fillRect/>
          </a:stretch>
        </p:blipFill>
        <p:spPr>
          <a:xfrm>
            <a:off x="269550" y="1841819"/>
            <a:ext cx="2118707" cy="4511226"/>
          </a:xfrm>
          <a:prstGeom prst="rect">
            <a:avLst/>
          </a:prstGeom>
          <a:ln w="12700">
            <a:miter lim="400000"/>
          </a:ln>
          <a:effectLst>
            <a:outerShdw blurRad="50800" dist="50800" dir="5400000" rotWithShape="0">
              <a:srgbClr val="000000">
                <a:alpha val="0"/>
              </a:srgbClr>
            </a:outerShdw>
            <a:reflection stA="0" endPos="40000" dir="5400000" sy="-100000" algn="bl" rotWithShape="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35375" y="638175"/>
            <a:ext cx="1944690" cy="642938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hape 216"/>
          <p:cNvSpPr/>
          <p:nvPr/>
        </p:nvSpPr>
        <p:spPr>
          <a:xfrm>
            <a:off x="429491" y="1400465"/>
            <a:ext cx="8395855" cy="1754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defRPr sz="3600" b="1">
                <a:latin typeface="+mj-lt"/>
                <a:ea typeface="+mj-ea"/>
                <a:cs typeface="+mj-cs"/>
                <a:sym typeface="Georgia"/>
              </a:defRPr>
            </a:pPr>
            <a:r>
              <a:rPr/>
              <a:t> </a:t>
            </a:r>
            <a:r>
              <a:rPr lang="ru-RU" dirty="0" smtClean="0"/>
              <a:t>5</a:t>
            </a:r>
            <a:r>
              <a:rPr lang="ru-RU" sz="5400" b="1" dirty="0" smtClean="0">
                <a:sym typeface="Georgia"/>
              </a:rPr>
              <a:t>. Цены и программы лояльности</a:t>
            </a:r>
            <a:endParaRPr sz="5400" dirty="0"/>
          </a:p>
        </p:txBody>
      </p:sp>
      <p:pic>
        <p:nvPicPr>
          <p:cNvPr id="217" name="image2.png"/>
          <p:cNvPicPr>
            <a:picLocks noChangeAspect="1"/>
          </p:cNvPicPr>
          <p:nvPr/>
        </p:nvPicPr>
        <p:blipFill>
          <a:blip r:embed="rId3">
            <a:extLst/>
          </a:blip>
          <a:srcRect l="46435"/>
          <a:stretch>
            <a:fillRect/>
          </a:stretch>
        </p:blipFill>
        <p:spPr>
          <a:xfrm>
            <a:off x="269550" y="1841819"/>
            <a:ext cx="2118707" cy="4511226"/>
          </a:xfrm>
          <a:prstGeom prst="rect">
            <a:avLst/>
          </a:prstGeom>
          <a:ln w="12700">
            <a:miter lim="400000"/>
          </a:ln>
          <a:effectLst>
            <a:outerShdw blurRad="50800" dist="50800" dir="5400000" rotWithShape="0">
              <a:srgbClr val="000000">
                <a:alpha val="0"/>
              </a:srgbClr>
            </a:outerShdw>
            <a:reflection stA="0" endPos="40000" dir="5400000" sy="-100000" algn="bl" rotWithShape="0"/>
          </a:effectLst>
        </p:spPr>
      </p:pic>
      <p:pic>
        <p:nvPicPr>
          <p:cNvPr id="2050" name="Picture 2" descr="D:\Dr.Nona\Фото на сайт\Loyalt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0514" y="3213099"/>
            <a:ext cx="8166100" cy="19558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35375" y="638175"/>
            <a:ext cx="1944690" cy="642938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hape 216"/>
          <p:cNvSpPr/>
          <p:nvPr/>
        </p:nvSpPr>
        <p:spPr>
          <a:xfrm>
            <a:off x="1316182" y="1274618"/>
            <a:ext cx="7661563" cy="603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0" algn="ctr">
              <a:defRPr sz="3600" b="1">
                <a:latin typeface="+mj-lt"/>
                <a:ea typeface="+mj-ea"/>
                <a:cs typeface="+mj-cs"/>
                <a:sym typeface="Georgia"/>
              </a:defRPr>
            </a:pPr>
            <a:r>
              <a:rPr lang="ru-RU" sz="2400" b="1" dirty="0" smtClean="0">
                <a:sym typeface="Georgia"/>
              </a:rPr>
              <a:t>План презентации:</a:t>
            </a:r>
          </a:p>
          <a:p>
            <a:pPr lvl="0" algn="ctr">
              <a:defRPr sz="3600" b="1">
                <a:latin typeface="+mj-lt"/>
                <a:ea typeface="+mj-ea"/>
                <a:cs typeface="+mj-cs"/>
                <a:sym typeface="Georgia"/>
              </a:defRPr>
            </a:pPr>
            <a:endParaRPr lang="ru-RU" sz="1600" b="1" dirty="0" smtClean="0">
              <a:sym typeface="Georgia"/>
            </a:endParaRPr>
          </a:p>
          <a:p>
            <a:pPr lvl="0">
              <a:defRPr sz="3600" b="1">
                <a:latin typeface="+mj-lt"/>
                <a:ea typeface="+mj-ea"/>
                <a:cs typeface="+mj-cs"/>
                <a:sym typeface="Georgia"/>
              </a:defRPr>
            </a:pPr>
            <a:r>
              <a:rPr lang="ru-RU" sz="1600" b="1" dirty="0" smtClean="0">
                <a:sym typeface="Georgia"/>
              </a:rPr>
              <a:t> </a:t>
            </a:r>
            <a:r>
              <a:rPr lang="ru-RU" sz="2400" b="1" dirty="0" smtClean="0">
                <a:sym typeface="Georgia"/>
              </a:rPr>
              <a:t>1. Название компании, история, география</a:t>
            </a:r>
          </a:p>
          <a:p>
            <a:pPr lvl="0">
              <a:defRPr sz="3600" b="1">
                <a:latin typeface="+mj-lt"/>
                <a:ea typeface="+mj-ea"/>
                <a:cs typeface="+mj-cs"/>
                <a:sym typeface="Georgia"/>
              </a:defRPr>
            </a:pPr>
            <a:r>
              <a:rPr lang="ru-RU" sz="2400" b="1" dirty="0" smtClean="0">
                <a:sym typeface="Georgia"/>
              </a:rPr>
              <a:t>2. Виды деятельности компании</a:t>
            </a:r>
          </a:p>
          <a:p>
            <a:pPr lvl="0">
              <a:defRPr sz="3600" b="1">
                <a:latin typeface="+mj-lt"/>
                <a:ea typeface="+mj-ea"/>
                <a:cs typeface="+mj-cs"/>
                <a:sym typeface="Georgia"/>
              </a:defRPr>
            </a:pPr>
            <a:r>
              <a:rPr lang="ru-RU" sz="2400" b="1" dirty="0" smtClean="0">
                <a:sym typeface="Georgia"/>
              </a:rPr>
              <a:t>3. Продукт и область применения</a:t>
            </a:r>
          </a:p>
          <a:p>
            <a:pPr lvl="0">
              <a:defRPr sz="3600" b="1">
                <a:latin typeface="+mj-lt"/>
                <a:ea typeface="+mj-ea"/>
                <a:cs typeface="+mj-cs"/>
                <a:sym typeface="Georgia"/>
              </a:defRPr>
            </a:pPr>
            <a:r>
              <a:rPr lang="ru-RU" sz="2400" b="1" dirty="0" smtClean="0">
                <a:sym typeface="Georgia"/>
              </a:rPr>
              <a:t>4. Преимущества препаратов</a:t>
            </a:r>
          </a:p>
          <a:p>
            <a:pPr lvl="0">
              <a:defRPr sz="3600" b="1">
                <a:latin typeface="+mj-lt"/>
                <a:ea typeface="+mj-ea"/>
                <a:cs typeface="+mj-cs"/>
                <a:sym typeface="Georgia"/>
              </a:defRPr>
            </a:pPr>
            <a:r>
              <a:rPr lang="ru-RU" sz="2400" b="1" dirty="0" smtClean="0">
                <a:sym typeface="Georgia"/>
              </a:rPr>
              <a:t>5. Цены и программы лояльности</a:t>
            </a:r>
          </a:p>
          <a:p>
            <a:pPr lvl="0">
              <a:defRPr sz="3600" b="1">
                <a:latin typeface="+mj-lt"/>
                <a:ea typeface="+mj-ea"/>
                <a:cs typeface="+mj-cs"/>
                <a:sym typeface="Georgia"/>
              </a:defRPr>
            </a:pPr>
            <a:r>
              <a:rPr lang="ru-RU" sz="2400" b="1" dirty="0" smtClean="0">
                <a:sym typeface="Georgia"/>
              </a:rPr>
              <a:t>6. Сроки поставки</a:t>
            </a:r>
          </a:p>
          <a:p>
            <a:pPr lvl="0">
              <a:defRPr sz="3600" b="1">
                <a:latin typeface="+mj-lt"/>
                <a:ea typeface="+mj-ea"/>
                <a:cs typeface="+mj-cs"/>
                <a:sym typeface="Georgia"/>
              </a:defRPr>
            </a:pPr>
            <a:r>
              <a:rPr lang="ru-RU" sz="2400" b="1" dirty="0" smtClean="0">
                <a:sym typeface="Georgia"/>
              </a:rPr>
              <a:t>7. Место покупки и доставка</a:t>
            </a:r>
          </a:p>
          <a:p>
            <a:pPr lvl="0">
              <a:defRPr sz="3600" b="1">
                <a:latin typeface="+mj-lt"/>
                <a:ea typeface="+mj-ea"/>
                <a:cs typeface="+mj-cs"/>
                <a:sym typeface="Georgia"/>
              </a:defRPr>
            </a:pPr>
            <a:r>
              <a:rPr lang="ru-RU" sz="2400" b="1" dirty="0" smtClean="0">
                <a:sym typeface="Georgia"/>
              </a:rPr>
              <a:t>8. Ключевые клиенты</a:t>
            </a:r>
            <a:endParaRPr lang="ru-RU" sz="1600" b="1" dirty="0" smtClean="0">
              <a:sym typeface="Georgia"/>
            </a:endParaRPr>
          </a:p>
          <a:p>
            <a:pPr>
              <a:defRPr sz="3600" b="1">
                <a:latin typeface="+mj-lt"/>
                <a:ea typeface="+mj-ea"/>
                <a:cs typeface="+mj-cs"/>
                <a:sym typeface="Georgia"/>
              </a:defRPr>
            </a:pPr>
            <a:endParaRPr lang="ru-RU" sz="1600" b="1" dirty="0" smtClean="0">
              <a:sym typeface="Georgia"/>
            </a:endParaRPr>
          </a:p>
          <a:p>
            <a:pPr lvl="0">
              <a:defRPr sz="3600" b="1">
                <a:latin typeface="+mj-lt"/>
                <a:ea typeface="+mj-ea"/>
                <a:cs typeface="+mj-cs"/>
                <a:sym typeface="Georgia"/>
              </a:defRPr>
            </a:pPr>
            <a:endParaRPr lang="ru-RU" sz="1600" b="1" dirty="0" smtClean="0">
              <a:sym typeface="Georgia"/>
            </a:endParaRPr>
          </a:p>
          <a:p>
            <a:pPr>
              <a:defRPr sz="3600" b="1">
                <a:latin typeface="+mj-lt"/>
                <a:ea typeface="+mj-ea"/>
                <a:cs typeface="+mj-cs"/>
                <a:sym typeface="Georgia"/>
              </a:defRPr>
            </a:pPr>
            <a:endParaRPr lang="ru-RU" sz="1600" b="1" dirty="0" smtClean="0">
              <a:sym typeface="Georgia"/>
            </a:endParaRPr>
          </a:p>
          <a:p>
            <a:pPr lvl="0">
              <a:defRPr sz="3600" b="1">
                <a:latin typeface="+mj-lt"/>
                <a:ea typeface="+mj-ea"/>
                <a:cs typeface="+mj-cs"/>
                <a:sym typeface="Georgia"/>
              </a:defRPr>
            </a:pPr>
            <a:endParaRPr lang="ru-RU" sz="1600" b="1" dirty="0" smtClean="0">
              <a:sym typeface="Georgia"/>
            </a:endParaRPr>
          </a:p>
          <a:p>
            <a:pPr>
              <a:defRPr sz="3600" b="1">
                <a:latin typeface="+mj-lt"/>
                <a:ea typeface="+mj-ea"/>
                <a:cs typeface="+mj-cs"/>
                <a:sym typeface="Georgia"/>
              </a:defRPr>
            </a:pPr>
            <a:endParaRPr smtClean="0"/>
          </a:p>
          <a:p>
            <a:pPr algn="ctr">
              <a:defRPr sz="3600" b="1">
                <a:latin typeface="+mj-lt"/>
                <a:ea typeface="+mj-ea"/>
                <a:cs typeface="+mj-cs"/>
                <a:sym typeface="Georgia"/>
              </a:defRPr>
            </a:pPr>
            <a:r>
              <a:rPr sz="5400" smtClean="0"/>
              <a:t> </a:t>
            </a:r>
            <a:endParaRPr sz="5400" dirty="0"/>
          </a:p>
        </p:txBody>
      </p:sp>
      <p:pic>
        <p:nvPicPr>
          <p:cNvPr id="217" name="image2.png"/>
          <p:cNvPicPr>
            <a:picLocks noChangeAspect="1"/>
          </p:cNvPicPr>
          <p:nvPr/>
        </p:nvPicPr>
        <p:blipFill>
          <a:blip r:embed="rId3">
            <a:extLst/>
          </a:blip>
          <a:srcRect l="46435"/>
          <a:stretch>
            <a:fillRect/>
          </a:stretch>
        </p:blipFill>
        <p:spPr>
          <a:xfrm>
            <a:off x="269550" y="1841819"/>
            <a:ext cx="2118707" cy="4511226"/>
          </a:xfrm>
          <a:prstGeom prst="rect">
            <a:avLst/>
          </a:prstGeom>
          <a:ln w="12700">
            <a:miter lim="400000"/>
          </a:ln>
          <a:effectLst>
            <a:outerShdw blurRad="50800" dist="50800" dir="5400000" rotWithShape="0">
              <a:srgbClr val="000000">
                <a:alpha val="0"/>
              </a:srgbClr>
            </a:outerShdw>
            <a:reflection stA="0" endPos="40000" dir="5400000" sy="-100000" algn="bl" rotWithShape="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35375" y="638175"/>
            <a:ext cx="1944690" cy="642938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hape 216"/>
          <p:cNvSpPr/>
          <p:nvPr/>
        </p:nvSpPr>
        <p:spPr>
          <a:xfrm>
            <a:off x="429491" y="1400465"/>
            <a:ext cx="8395855" cy="2862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defRPr sz="3600" b="1">
                <a:latin typeface="+mj-lt"/>
                <a:ea typeface="+mj-ea"/>
                <a:cs typeface="+mj-cs"/>
                <a:sym typeface="Georgia"/>
              </a:defRPr>
            </a:pPr>
            <a:r>
              <a:rPr lang="ru-RU" sz="5400" b="1" dirty="0" smtClean="0">
                <a:sym typeface="Georgia"/>
              </a:rPr>
              <a:t>6. Сроки поставки</a:t>
            </a:r>
          </a:p>
          <a:p>
            <a:pPr algn="ctr">
              <a:defRPr sz="3600" b="1">
                <a:latin typeface="+mj-lt"/>
                <a:ea typeface="+mj-ea"/>
                <a:cs typeface="+mj-cs"/>
                <a:sym typeface="Georgia"/>
              </a:defRPr>
            </a:pPr>
            <a:endParaRPr lang="ru-RU" sz="5400" b="1" dirty="0" smtClean="0">
              <a:sym typeface="Georgia"/>
            </a:endParaRPr>
          </a:p>
          <a:p>
            <a:pPr algn="ctr">
              <a:defRPr sz="3600" b="1">
                <a:latin typeface="+mj-lt"/>
                <a:ea typeface="+mj-ea"/>
                <a:cs typeface="+mj-cs"/>
                <a:sym typeface="Georgia"/>
              </a:defRPr>
            </a:pPr>
            <a:r>
              <a:rPr lang="ru-RU" sz="3600" b="1" dirty="0" smtClean="0">
                <a:sym typeface="Georgia"/>
              </a:rPr>
              <a:t>В тот же день или следующий с момента получения заказа.</a:t>
            </a:r>
          </a:p>
        </p:txBody>
      </p:sp>
      <p:pic>
        <p:nvPicPr>
          <p:cNvPr id="217" name="image2.png"/>
          <p:cNvPicPr>
            <a:picLocks noChangeAspect="1"/>
          </p:cNvPicPr>
          <p:nvPr/>
        </p:nvPicPr>
        <p:blipFill>
          <a:blip r:embed="rId3">
            <a:extLst/>
          </a:blip>
          <a:srcRect l="46435"/>
          <a:stretch>
            <a:fillRect/>
          </a:stretch>
        </p:blipFill>
        <p:spPr>
          <a:xfrm>
            <a:off x="269550" y="1841819"/>
            <a:ext cx="2118707" cy="4511226"/>
          </a:xfrm>
          <a:prstGeom prst="rect">
            <a:avLst/>
          </a:prstGeom>
          <a:ln w="12700">
            <a:miter lim="400000"/>
          </a:ln>
          <a:effectLst>
            <a:outerShdw blurRad="50800" dist="50800" dir="5400000" rotWithShape="0">
              <a:srgbClr val="000000">
                <a:alpha val="0"/>
              </a:srgbClr>
            </a:outerShdw>
            <a:reflection stA="0" endPos="40000" dir="5400000" sy="-100000" algn="bl" rotWithShape="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35375" y="638175"/>
            <a:ext cx="1944690" cy="642938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hape 216"/>
          <p:cNvSpPr/>
          <p:nvPr/>
        </p:nvSpPr>
        <p:spPr>
          <a:xfrm>
            <a:off x="1036781" y="1234209"/>
            <a:ext cx="7230534" cy="2677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defRPr sz="3600" b="1">
                <a:latin typeface="+mj-lt"/>
                <a:ea typeface="+mj-ea"/>
                <a:cs typeface="+mj-cs"/>
                <a:sym typeface="Georgia"/>
              </a:defRPr>
            </a:pPr>
            <a:r>
              <a:rPr lang="ru-RU" sz="2400" dirty="0" smtClean="0"/>
              <a:t>7.1 Место покупки (сайт)</a:t>
            </a:r>
          </a:p>
          <a:p>
            <a:pPr marL="742950" indent="-742950" algn="ctr">
              <a:buAutoNum type="arabicPeriod"/>
              <a:defRPr sz="3600" b="1">
                <a:latin typeface="+mj-lt"/>
                <a:ea typeface="+mj-ea"/>
                <a:cs typeface="+mj-cs"/>
                <a:sym typeface="Georgia"/>
              </a:defRPr>
            </a:pPr>
            <a:endParaRPr lang="ru-RU" sz="3600" dirty="0" smtClean="0"/>
          </a:p>
          <a:p>
            <a:pPr marL="742950" indent="-742950" algn="ctr">
              <a:buAutoNum type="arabicPeriod"/>
              <a:defRPr sz="3600" b="1">
                <a:latin typeface="+mj-lt"/>
                <a:ea typeface="+mj-ea"/>
                <a:cs typeface="+mj-cs"/>
                <a:sym typeface="Georgia"/>
              </a:defRPr>
            </a:pPr>
            <a:endParaRPr lang="ru-RU" sz="3600" dirty="0" smtClean="0"/>
          </a:p>
          <a:p>
            <a:pPr marL="742950" indent="-742950" algn="ctr">
              <a:buAutoNum type="arabicPeriod"/>
              <a:defRPr sz="3600" b="1">
                <a:latin typeface="+mj-lt"/>
                <a:ea typeface="+mj-ea"/>
                <a:cs typeface="+mj-cs"/>
                <a:sym typeface="Georgia"/>
              </a:defRPr>
            </a:pPr>
            <a:endParaRPr lang="ru-RU" sz="3600" dirty="0" smtClean="0"/>
          </a:p>
          <a:p>
            <a:pPr marL="742950" indent="-742950" algn="ctr">
              <a:buAutoNum type="arabicPeriod"/>
              <a:defRPr sz="3600" b="1">
                <a:latin typeface="+mj-lt"/>
                <a:ea typeface="+mj-ea"/>
                <a:cs typeface="+mj-cs"/>
                <a:sym typeface="Georgia"/>
              </a:defRPr>
            </a:pPr>
            <a:endParaRPr sz="3600" dirty="0"/>
          </a:p>
        </p:txBody>
      </p:sp>
      <p:pic>
        <p:nvPicPr>
          <p:cNvPr id="217" name="image2.png"/>
          <p:cNvPicPr>
            <a:picLocks noChangeAspect="1"/>
          </p:cNvPicPr>
          <p:nvPr/>
        </p:nvPicPr>
        <p:blipFill>
          <a:blip r:embed="rId3">
            <a:extLst/>
          </a:blip>
          <a:srcRect l="46435"/>
          <a:stretch>
            <a:fillRect/>
          </a:stretch>
        </p:blipFill>
        <p:spPr>
          <a:xfrm>
            <a:off x="269550" y="1841819"/>
            <a:ext cx="2118707" cy="4511226"/>
          </a:xfrm>
          <a:prstGeom prst="rect">
            <a:avLst/>
          </a:prstGeom>
          <a:ln w="12700">
            <a:miter lim="400000"/>
          </a:ln>
          <a:effectLst>
            <a:outerShdw blurRad="50800" dist="50800" dir="5400000" rotWithShape="0">
              <a:srgbClr val="000000">
                <a:alpha val="0"/>
              </a:srgbClr>
            </a:outerShdw>
            <a:reflection stA="0" endPos="40000" dir="5400000" sy="-100000" algn="bl" rotWithShape="0"/>
          </a:effectLst>
        </p:spPr>
      </p:pic>
      <p:pic>
        <p:nvPicPr>
          <p:cNvPr id="1026" name="Picture 2" descr="G:\Презентация 2018\Заставка сайт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44706" y="2063812"/>
            <a:ext cx="6884895" cy="350326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35375" y="638175"/>
            <a:ext cx="1944690" cy="642938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hape 216"/>
          <p:cNvSpPr/>
          <p:nvPr/>
        </p:nvSpPr>
        <p:spPr>
          <a:xfrm>
            <a:off x="1036781" y="1234209"/>
            <a:ext cx="7230534" cy="304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defRPr sz="3600" b="1">
                <a:latin typeface="+mj-lt"/>
                <a:ea typeface="+mj-ea"/>
                <a:cs typeface="+mj-cs"/>
                <a:sym typeface="Georgia"/>
              </a:defRPr>
            </a:pPr>
            <a:r>
              <a:rPr lang="ru-RU" sz="2400" dirty="0" smtClean="0"/>
              <a:t>7.2 Место покупки</a:t>
            </a:r>
            <a:r>
              <a:rPr lang="en-US" sz="2400" dirty="0" smtClean="0"/>
              <a:t> (</a:t>
            </a:r>
            <a:r>
              <a:rPr lang="ru-RU" sz="2400" dirty="0" smtClean="0"/>
              <a:t>офис</a:t>
            </a:r>
            <a:r>
              <a:rPr lang="en-US" sz="2400" dirty="0" smtClean="0"/>
              <a:t>)</a:t>
            </a:r>
            <a:endParaRPr lang="ru-RU" sz="2400" dirty="0" smtClean="0"/>
          </a:p>
          <a:p>
            <a:pPr>
              <a:defRPr sz="3600" b="1">
                <a:latin typeface="+mj-lt"/>
                <a:ea typeface="+mj-ea"/>
                <a:cs typeface="+mj-cs"/>
                <a:sym typeface="Georgia"/>
              </a:defRPr>
            </a:pPr>
            <a:endParaRPr lang="ru-RU" sz="2400" dirty="0" smtClean="0"/>
          </a:p>
          <a:p>
            <a:pPr marL="742950" indent="-742950" algn="ctr">
              <a:buAutoNum type="arabicPeriod"/>
              <a:defRPr sz="3600" b="1">
                <a:latin typeface="+mj-lt"/>
                <a:ea typeface="+mj-ea"/>
                <a:cs typeface="+mj-cs"/>
                <a:sym typeface="Georgia"/>
              </a:defRPr>
            </a:pPr>
            <a:endParaRPr lang="ru-RU" sz="3600" dirty="0" smtClean="0"/>
          </a:p>
          <a:p>
            <a:pPr marL="742950" indent="-742950" algn="ctr">
              <a:buAutoNum type="arabicPeriod"/>
              <a:defRPr sz="3600" b="1">
                <a:latin typeface="+mj-lt"/>
                <a:ea typeface="+mj-ea"/>
                <a:cs typeface="+mj-cs"/>
                <a:sym typeface="Georgia"/>
              </a:defRPr>
            </a:pPr>
            <a:endParaRPr lang="ru-RU" sz="3600" dirty="0" smtClean="0"/>
          </a:p>
          <a:p>
            <a:pPr marL="742950" indent="-742950" algn="ctr">
              <a:buAutoNum type="arabicPeriod"/>
              <a:defRPr sz="3600" b="1">
                <a:latin typeface="+mj-lt"/>
                <a:ea typeface="+mj-ea"/>
                <a:cs typeface="+mj-cs"/>
                <a:sym typeface="Georgia"/>
              </a:defRPr>
            </a:pPr>
            <a:endParaRPr lang="ru-RU" sz="3600" dirty="0" smtClean="0"/>
          </a:p>
          <a:p>
            <a:pPr marL="742950" indent="-742950" algn="ctr">
              <a:buAutoNum type="arabicPeriod"/>
              <a:defRPr sz="3600" b="1">
                <a:latin typeface="+mj-lt"/>
                <a:ea typeface="+mj-ea"/>
                <a:cs typeface="+mj-cs"/>
                <a:sym typeface="Georgia"/>
              </a:defRPr>
            </a:pPr>
            <a:endParaRPr sz="3600" dirty="0"/>
          </a:p>
        </p:txBody>
      </p:sp>
      <p:pic>
        <p:nvPicPr>
          <p:cNvPr id="217" name="image2.png"/>
          <p:cNvPicPr>
            <a:picLocks noChangeAspect="1"/>
          </p:cNvPicPr>
          <p:nvPr/>
        </p:nvPicPr>
        <p:blipFill>
          <a:blip r:embed="rId3">
            <a:extLst/>
          </a:blip>
          <a:srcRect l="46435"/>
          <a:stretch>
            <a:fillRect/>
          </a:stretch>
        </p:blipFill>
        <p:spPr>
          <a:xfrm>
            <a:off x="269550" y="1841819"/>
            <a:ext cx="2118707" cy="4511226"/>
          </a:xfrm>
          <a:prstGeom prst="rect">
            <a:avLst/>
          </a:prstGeom>
          <a:ln w="12700">
            <a:miter lim="400000"/>
          </a:ln>
          <a:effectLst>
            <a:outerShdw blurRad="50800" dist="50800" dir="5400000" rotWithShape="0">
              <a:srgbClr val="000000">
                <a:alpha val="0"/>
              </a:srgbClr>
            </a:outerShdw>
            <a:reflection stA="0" endPos="40000" dir="5400000" sy="-100000" algn="bl" rotWithShape="0"/>
          </a:effectLst>
        </p:spPr>
      </p:pic>
      <p:pic>
        <p:nvPicPr>
          <p:cNvPr id="1027" name="Picture 3" descr="D:\Dr.Nona\Фото на сайт\График работы Серяков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69673" y="1905001"/>
            <a:ext cx="2849419" cy="427412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35375" y="638175"/>
            <a:ext cx="1944690" cy="642938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hape 216"/>
          <p:cNvSpPr/>
          <p:nvPr/>
        </p:nvSpPr>
        <p:spPr>
          <a:xfrm>
            <a:off x="180109" y="1123374"/>
            <a:ext cx="8963891" cy="923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3600" b="1">
                <a:latin typeface="+mj-lt"/>
                <a:ea typeface="+mj-ea"/>
                <a:cs typeface="+mj-cs"/>
                <a:sym typeface="Georgia"/>
              </a:defRPr>
            </a:pPr>
            <a:r>
              <a:rPr/>
              <a:t> </a:t>
            </a:r>
            <a:r>
              <a:rPr lang="ru-RU" sz="5400" dirty="0" smtClean="0"/>
              <a:t>8</a:t>
            </a:r>
            <a:r>
              <a:rPr lang="en-US" sz="5400" dirty="0" smtClean="0"/>
              <a:t>.</a:t>
            </a:r>
            <a:r>
              <a:rPr lang="ru-RU" sz="5400" dirty="0" smtClean="0"/>
              <a:t> Ключевые клиенты</a:t>
            </a:r>
            <a:r>
              <a:rPr sz="5400" smtClean="0"/>
              <a:t> </a:t>
            </a:r>
            <a:endParaRPr sz="5400" dirty="0"/>
          </a:p>
        </p:txBody>
      </p:sp>
      <p:pic>
        <p:nvPicPr>
          <p:cNvPr id="217" name="image2.png"/>
          <p:cNvPicPr>
            <a:picLocks noChangeAspect="1"/>
          </p:cNvPicPr>
          <p:nvPr/>
        </p:nvPicPr>
        <p:blipFill>
          <a:blip r:embed="rId3">
            <a:extLst/>
          </a:blip>
          <a:srcRect l="46435"/>
          <a:stretch>
            <a:fillRect/>
          </a:stretch>
        </p:blipFill>
        <p:spPr>
          <a:xfrm>
            <a:off x="269550" y="1841819"/>
            <a:ext cx="2118707" cy="4511226"/>
          </a:xfrm>
          <a:prstGeom prst="rect">
            <a:avLst/>
          </a:prstGeom>
          <a:ln w="12700">
            <a:miter lim="400000"/>
          </a:ln>
          <a:effectLst>
            <a:outerShdw blurRad="50800" dist="50800" dir="5400000" rotWithShape="0">
              <a:srgbClr val="000000">
                <a:alpha val="0"/>
              </a:srgbClr>
            </a:outerShdw>
            <a:reflection stA="0" endPos="40000" dir="5400000" sy="-100000" algn="bl" rotWithShape="0"/>
          </a:effectLst>
        </p:spPr>
      </p:pic>
      <p:pic>
        <p:nvPicPr>
          <p:cNvPr id="1027" name="Picture 3" descr="D:\Dr.Nona\Фото на сайт\Star_clients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4618" y="2485236"/>
            <a:ext cx="3463636" cy="3432063"/>
          </a:xfrm>
          <a:prstGeom prst="rect">
            <a:avLst/>
          </a:prstGeom>
          <a:noFill/>
        </p:spPr>
      </p:pic>
      <p:pic>
        <p:nvPicPr>
          <p:cNvPr id="1028" name="Picture 4" descr="D:\Dr.Nona\Фото на сайт\Star_clients_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84618" y="2479962"/>
            <a:ext cx="3574473" cy="3435927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35375" y="638175"/>
            <a:ext cx="1944690" cy="642938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hape 216"/>
          <p:cNvSpPr/>
          <p:nvPr/>
        </p:nvSpPr>
        <p:spPr>
          <a:xfrm>
            <a:off x="429491" y="1400465"/>
            <a:ext cx="8395855" cy="3139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defRPr sz="3600" b="1">
                <a:latin typeface="+mj-lt"/>
                <a:ea typeface="+mj-ea"/>
                <a:cs typeface="+mj-cs"/>
                <a:sym typeface="Georgia"/>
              </a:defRPr>
            </a:pPr>
            <a:r>
              <a:rPr dirty="0"/>
              <a:t> </a:t>
            </a:r>
          </a:p>
          <a:p>
            <a:pPr algn="ctr">
              <a:defRPr sz="3600" b="1">
                <a:latin typeface="+mj-lt"/>
                <a:ea typeface="+mj-ea"/>
                <a:cs typeface="+mj-cs"/>
                <a:sym typeface="Georgia"/>
              </a:defRPr>
            </a:pPr>
            <a:r>
              <a:rPr lang="ru-RU" sz="5400" b="1" dirty="0" smtClean="0">
                <a:sym typeface="Georgia"/>
              </a:rPr>
              <a:t>1. Название компании, история, география</a:t>
            </a:r>
            <a:endParaRPr sz="5400" dirty="0"/>
          </a:p>
        </p:txBody>
      </p:sp>
      <p:pic>
        <p:nvPicPr>
          <p:cNvPr id="217" name="image2.png"/>
          <p:cNvPicPr>
            <a:picLocks noChangeAspect="1"/>
          </p:cNvPicPr>
          <p:nvPr/>
        </p:nvPicPr>
        <p:blipFill>
          <a:blip r:embed="rId3">
            <a:extLst/>
          </a:blip>
          <a:srcRect l="46435"/>
          <a:stretch>
            <a:fillRect/>
          </a:stretch>
        </p:blipFill>
        <p:spPr>
          <a:xfrm>
            <a:off x="269550" y="1841819"/>
            <a:ext cx="2118707" cy="4511226"/>
          </a:xfrm>
          <a:prstGeom prst="rect">
            <a:avLst/>
          </a:prstGeom>
          <a:ln w="12700">
            <a:miter lim="400000"/>
          </a:ln>
          <a:effectLst>
            <a:outerShdw blurRad="50800" dist="50800" dir="5400000" rotWithShape="0">
              <a:srgbClr val="000000">
                <a:alpha val="0"/>
              </a:srgbClr>
            </a:outerShdw>
            <a:reflection stA="0" endPos="40000" dir="5400000" sy="-100000" algn="bl" rotWithShape="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35375" y="638175"/>
            <a:ext cx="1944690" cy="642938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hape 216"/>
          <p:cNvSpPr/>
          <p:nvPr/>
        </p:nvSpPr>
        <p:spPr>
          <a:xfrm>
            <a:off x="1036781" y="1234210"/>
            <a:ext cx="7230534" cy="769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defRPr sz="3600" b="1">
                <a:latin typeface="+mj-lt"/>
                <a:ea typeface="+mj-ea"/>
                <a:cs typeface="+mj-cs"/>
                <a:sym typeface="Georgia"/>
              </a:defRPr>
            </a:pPr>
            <a:r>
              <a:rPr lang="ru-RU" sz="4400" dirty="0" smtClean="0"/>
              <a:t>Основатели компании</a:t>
            </a:r>
            <a:endParaRPr sz="4400" dirty="0"/>
          </a:p>
        </p:txBody>
      </p:sp>
      <p:pic>
        <p:nvPicPr>
          <p:cNvPr id="217" name="image2.png"/>
          <p:cNvPicPr>
            <a:picLocks noChangeAspect="1"/>
          </p:cNvPicPr>
          <p:nvPr/>
        </p:nvPicPr>
        <p:blipFill>
          <a:blip r:embed="rId3">
            <a:extLst/>
          </a:blip>
          <a:srcRect l="46435"/>
          <a:stretch>
            <a:fillRect/>
          </a:stretch>
        </p:blipFill>
        <p:spPr>
          <a:xfrm>
            <a:off x="269550" y="1841819"/>
            <a:ext cx="2118707" cy="4511226"/>
          </a:xfrm>
          <a:prstGeom prst="rect">
            <a:avLst/>
          </a:prstGeom>
          <a:ln w="12700">
            <a:miter lim="400000"/>
          </a:ln>
          <a:effectLst>
            <a:outerShdw blurRad="50800" dist="50800" dir="5400000" rotWithShape="0">
              <a:srgbClr val="000000">
                <a:alpha val="0"/>
              </a:srgbClr>
            </a:outerShdw>
            <a:reflection stA="0" endPos="40000" dir="5400000" sy="-100000" algn="bl" rotWithShape="0"/>
          </a:effectLst>
        </p:spPr>
      </p:pic>
      <p:pic>
        <p:nvPicPr>
          <p:cNvPr id="1026" name="Picture 2" descr="D:\Dr.Nona\Фото на сайт\Dr.Non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14947" y="2088359"/>
            <a:ext cx="5642551" cy="3765187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35375" y="638175"/>
            <a:ext cx="1944690" cy="642938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hape 216"/>
          <p:cNvSpPr/>
          <p:nvPr/>
        </p:nvSpPr>
        <p:spPr>
          <a:xfrm>
            <a:off x="1036781" y="1234210"/>
            <a:ext cx="7230534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3600" b="1">
                <a:latin typeface="+mj-lt"/>
                <a:ea typeface="+mj-ea"/>
                <a:cs typeface="+mj-cs"/>
                <a:sym typeface="Georgia"/>
              </a:defRPr>
            </a:pPr>
            <a:r>
              <a:rPr/>
              <a:t> </a:t>
            </a:r>
            <a:r>
              <a:rPr lang="ru-RU" dirty="0" smtClean="0"/>
              <a:t>Мёртвое море</a:t>
            </a:r>
            <a:endParaRPr dirty="0"/>
          </a:p>
        </p:txBody>
      </p:sp>
      <p:pic>
        <p:nvPicPr>
          <p:cNvPr id="217" name="image2.png"/>
          <p:cNvPicPr>
            <a:picLocks noChangeAspect="1"/>
          </p:cNvPicPr>
          <p:nvPr/>
        </p:nvPicPr>
        <p:blipFill>
          <a:blip r:embed="rId3">
            <a:extLst/>
          </a:blip>
          <a:srcRect l="46435"/>
          <a:stretch>
            <a:fillRect/>
          </a:stretch>
        </p:blipFill>
        <p:spPr>
          <a:xfrm>
            <a:off x="269550" y="1841819"/>
            <a:ext cx="2118707" cy="4511226"/>
          </a:xfrm>
          <a:prstGeom prst="rect">
            <a:avLst/>
          </a:prstGeom>
          <a:ln w="12700">
            <a:miter lim="400000"/>
          </a:ln>
          <a:effectLst>
            <a:outerShdw blurRad="50800" dist="50800" dir="5400000" rotWithShape="0">
              <a:srgbClr val="000000">
                <a:alpha val="0"/>
              </a:srgbClr>
            </a:outerShdw>
            <a:reflection stA="0" endPos="40000" dir="5400000" sy="-100000" algn="bl" rotWithShape="0"/>
          </a:effectLst>
        </p:spPr>
      </p:pic>
      <p:pic>
        <p:nvPicPr>
          <p:cNvPr id="2050" name="Picture 2" descr="http://www.dr-nona.com.ua/images1/measure_44_9_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38120" y="2004064"/>
            <a:ext cx="5310131" cy="3982599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35375" y="638175"/>
            <a:ext cx="1944690" cy="642938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hape 216"/>
          <p:cNvSpPr/>
          <p:nvPr/>
        </p:nvSpPr>
        <p:spPr>
          <a:xfrm>
            <a:off x="429491" y="1400465"/>
            <a:ext cx="8395855" cy="3416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defRPr sz="3600" b="1">
                <a:latin typeface="+mj-lt"/>
                <a:ea typeface="+mj-ea"/>
                <a:cs typeface="+mj-cs"/>
                <a:sym typeface="Georgia"/>
              </a:defRPr>
            </a:pPr>
            <a:r>
              <a:rPr/>
              <a:t> </a:t>
            </a:r>
            <a:r>
              <a:rPr lang="ru-RU" sz="5400" b="1" dirty="0" smtClean="0">
                <a:sym typeface="Georgia"/>
              </a:rPr>
              <a:t>2. Виды деятельности компании:</a:t>
            </a:r>
          </a:p>
          <a:p>
            <a:pPr marL="742950" indent="-742950">
              <a:buAutoNum type="arabicParenR"/>
              <a:defRPr sz="3600" b="1">
                <a:latin typeface="+mj-lt"/>
                <a:ea typeface="+mj-ea"/>
                <a:cs typeface="+mj-cs"/>
                <a:sym typeface="Georgia"/>
              </a:defRPr>
            </a:pPr>
            <a:r>
              <a:rPr lang="ru-RU" sz="3600" dirty="0" smtClean="0"/>
              <a:t>Разработка</a:t>
            </a:r>
          </a:p>
          <a:p>
            <a:pPr marL="742950" indent="-742950">
              <a:buAutoNum type="arabicParenR"/>
              <a:defRPr sz="3600" b="1">
                <a:latin typeface="+mj-lt"/>
                <a:ea typeface="+mj-ea"/>
                <a:cs typeface="+mj-cs"/>
                <a:sym typeface="Georgia"/>
              </a:defRPr>
            </a:pPr>
            <a:r>
              <a:rPr lang="ru-RU" sz="3600" dirty="0" smtClean="0"/>
              <a:t>Производство</a:t>
            </a:r>
          </a:p>
          <a:p>
            <a:pPr marL="742950" indent="-742950">
              <a:buAutoNum type="arabicParenR"/>
              <a:defRPr sz="3600" b="1">
                <a:latin typeface="+mj-lt"/>
                <a:ea typeface="+mj-ea"/>
                <a:cs typeface="+mj-cs"/>
                <a:sym typeface="Georgia"/>
              </a:defRPr>
            </a:pPr>
            <a:r>
              <a:rPr lang="ru-RU" sz="3600" dirty="0" smtClean="0"/>
              <a:t>Продажа</a:t>
            </a:r>
            <a:endParaRPr sz="3600" dirty="0"/>
          </a:p>
        </p:txBody>
      </p:sp>
      <p:pic>
        <p:nvPicPr>
          <p:cNvPr id="217" name="image2.png"/>
          <p:cNvPicPr>
            <a:picLocks noChangeAspect="1"/>
          </p:cNvPicPr>
          <p:nvPr/>
        </p:nvPicPr>
        <p:blipFill>
          <a:blip r:embed="rId3">
            <a:extLst/>
          </a:blip>
          <a:srcRect l="46435"/>
          <a:stretch>
            <a:fillRect/>
          </a:stretch>
        </p:blipFill>
        <p:spPr>
          <a:xfrm>
            <a:off x="269550" y="1841819"/>
            <a:ext cx="2118707" cy="4511226"/>
          </a:xfrm>
          <a:prstGeom prst="rect">
            <a:avLst/>
          </a:prstGeom>
          <a:ln w="12700">
            <a:miter lim="400000"/>
          </a:ln>
          <a:effectLst>
            <a:outerShdw blurRad="50800" dist="50800" dir="5400000" rotWithShape="0">
              <a:srgbClr val="000000">
                <a:alpha val="0"/>
              </a:srgbClr>
            </a:outerShdw>
            <a:reflection stA="0" endPos="40000" dir="5400000" sy="-100000" algn="bl" rotWithShape="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35375" y="638175"/>
            <a:ext cx="1944690" cy="642938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hape 216"/>
          <p:cNvSpPr/>
          <p:nvPr/>
        </p:nvSpPr>
        <p:spPr>
          <a:xfrm>
            <a:off x="1036781" y="1234210"/>
            <a:ext cx="7230534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3600" b="1">
                <a:latin typeface="+mj-lt"/>
                <a:ea typeface="+mj-ea"/>
                <a:cs typeface="+mj-cs"/>
                <a:sym typeface="Georgia"/>
              </a:defRPr>
            </a:pPr>
            <a:r>
              <a:rPr/>
              <a:t> </a:t>
            </a:r>
            <a:r>
              <a:rPr lang="ru-RU" dirty="0" smtClean="0"/>
              <a:t>Сертификат</a:t>
            </a:r>
            <a:r>
              <a:rPr lang="en-US" dirty="0" smtClean="0"/>
              <a:t> ISO 9001</a:t>
            </a:r>
            <a:endParaRPr dirty="0"/>
          </a:p>
        </p:txBody>
      </p:sp>
      <p:pic>
        <p:nvPicPr>
          <p:cNvPr id="217" name="image2.png"/>
          <p:cNvPicPr>
            <a:picLocks noChangeAspect="1"/>
          </p:cNvPicPr>
          <p:nvPr/>
        </p:nvPicPr>
        <p:blipFill>
          <a:blip r:embed="rId3">
            <a:extLst/>
          </a:blip>
          <a:srcRect l="46435"/>
          <a:stretch>
            <a:fillRect/>
          </a:stretch>
        </p:blipFill>
        <p:spPr>
          <a:xfrm>
            <a:off x="269550" y="1841819"/>
            <a:ext cx="2118707" cy="4511226"/>
          </a:xfrm>
          <a:prstGeom prst="rect">
            <a:avLst/>
          </a:prstGeom>
          <a:ln w="12700">
            <a:miter lim="400000"/>
          </a:ln>
          <a:effectLst>
            <a:outerShdw blurRad="50800" dist="50800" dir="5400000" rotWithShape="0">
              <a:srgbClr val="000000">
                <a:alpha val="0"/>
              </a:srgbClr>
            </a:outerShdw>
            <a:reflection stA="0" endPos="40000" dir="5400000" sy="-100000" algn="bl" rotWithShape="0"/>
          </a:effectLst>
        </p:spPr>
      </p:pic>
      <p:pic>
        <p:nvPicPr>
          <p:cNvPr id="2051" name="Picture 3" descr="D:\Dr.Nona\Сертификаты\ISO2019-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76710" y="1976717"/>
            <a:ext cx="5817808" cy="4111159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35375" y="638175"/>
            <a:ext cx="1944690" cy="642938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hape 216"/>
          <p:cNvSpPr/>
          <p:nvPr/>
        </p:nvSpPr>
        <p:spPr>
          <a:xfrm>
            <a:off x="1036781" y="1234210"/>
            <a:ext cx="7230534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3600" b="1">
                <a:latin typeface="+mj-lt"/>
                <a:ea typeface="+mj-ea"/>
                <a:cs typeface="+mj-cs"/>
                <a:sym typeface="Georgia"/>
              </a:defRPr>
            </a:pPr>
            <a:r>
              <a:rPr/>
              <a:t> </a:t>
            </a:r>
            <a:r>
              <a:rPr lang="ru-RU" dirty="0" smtClean="0"/>
              <a:t>Сертификат </a:t>
            </a:r>
            <a:r>
              <a:rPr lang="en-US" dirty="0" smtClean="0"/>
              <a:t>GMP</a:t>
            </a:r>
            <a:endParaRPr dirty="0"/>
          </a:p>
        </p:txBody>
      </p:sp>
      <p:pic>
        <p:nvPicPr>
          <p:cNvPr id="217" name="image2.png"/>
          <p:cNvPicPr>
            <a:picLocks noChangeAspect="1"/>
          </p:cNvPicPr>
          <p:nvPr/>
        </p:nvPicPr>
        <p:blipFill>
          <a:blip r:embed="rId3">
            <a:extLst/>
          </a:blip>
          <a:srcRect l="46435"/>
          <a:stretch>
            <a:fillRect/>
          </a:stretch>
        </p:blipFill>
        <p:spPr>
          <a:xfrm>
            <a:off x="269550" y="1841819"/>
            <a:ext cx="2118707" cy="4511226"/>
          </a:xfrm>
          <a:prstGeom prst="rect">
            <a:avLst/>
          </a:prstGeom>
          <a:ln w="12700">
            <a:miter lim="400000"/>
          </a:ln>
          <a:effectLst>
            <a:outerShdw blurRad="50800" dist="50800" dir="5400000" rotWithShape="0">
              <a:srgbClr val="000000">
                <a:alpha val="0"/>
              </a:srgbClr>
            </a:outerShdw>
            <a:reflection stA="0" endPos="40000" dir="5400000" sy="-100000" algn="bl" rotWithShape="0"/>
          </a:effectLst>
        </p:spPr>
      </p:pic>
      <p:pic>
        <p:nvPicPr>
          <p:cNvPr id="2050" name="Picture 2" descr="D:\Dr.Nona\Сертификаты\GMP2021-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69142" y="2062447"/>
            <a:ext cx="5677459" cy="4011981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35375" y="638175"/>
            <a:ext cx="1944690" cy="642938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hape 216"/>
          <p:cNvSpPr/>
          <p:nvPr/>
        </p:nvSpPr>
        <p:spPr>
          <a:xfrm>
            <a:off x="1036781" y="1234210"/>
            <a:ext cx="7230534" cy="3970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3600" b="1">
                <a:latin typeface="+mj-lt"/>
                <a:ea typeface="+mj-ea"/>
                <a:cs typeface="+mj-cs"/>
                <a:sym typeface="Georgia"/>
              </a:defRPr>
            </a:pPr>
            <a:r>
              <a:rPr/>
              <a:t> </a:t>
            </a:r>
            <a:r>
              <a:rPr lang="ru-RU" dirty="0" smtClean="0"/>
              <a:t>Клиника «</a:t>
            </a:r>
            <a:r>
              <a:rPr lang="en-US" dirty="0" err="1" smtClean="0"/>
              <a:t>Lenom</a:t>
            </a:r>
            <a:r>
              <a:rPr lang="ru-RU" dirty="0" smtClean="0"/>
              <a:t>»</a:t>
            </a:r>
          </a:p>
          <a:p>
            <a:pPr algn="ctr">
              <a:defRPr sz="3600" b="1">
                <a:latin typeface="+mj-lt"/>
                <a:ea typeface="+mj-ea"/>
                <a:cs typeface="+mj-cs"/>
                <a:sym typeface="Georgia"/>
              </a:defRPr>
            </a:pPr>
            <a:endParaRPr lang="ru-RU" dirty="0" smtClean="0"/>
          </a:p>
          <a:p>
            <a:pPr algn="ctr">
              <a:defRPr sz="3600" b="1">
                <a:latin typeface="+mj-lt"/>
                <a:ea typeface="+mj-ea"/>
                <a:cs typeface="+mj-cs"/>
                <a:sym typeface="Georgia"/>
              </a:defRPr>
            </a:pPr>
            <a:endParaRPr lang="ru-RU" dirty="0" smtClean="0"/>
          </a:p>
          <a:p>
            <a:pPr algn="ctr">
              <a:defRPr sz="3600" b="1">
                <a:latin typeface="+mj-lt"/>
                <a:ea typeface="+mj-ea"/>
                <a:cs typeface="+mj-cs"/>
                <a:sym typeface="Georgia"/>
              </a:defRPr>
            </a:pPr>
            <a:endParaRPr lang="ru-RU" dirty="0" smtClean="0"/>
          </a:p>
          <a:p>
            <a:pPr algn="ctr">
              <a:defRPr sz="3600" b="1">
                <a:latin typeface="+mj-lt"/>
                <a:ea typeface="+mj-ea"/>
                <a:cs typeface="+mj-cs"/>
                <a:sym typeface="Georgia"/>
              </a:defRPr>
            </a:pPr>
            <a:endParaRPr lang="ru-RU" dirty="0" smtClean="0"/>
          </a:p>
          <a:p>
            <a:pPr algn="ctr">
              <a:defRPr sz="3600" b="1">
                <a:latin typeface="+mj-lt"/>
                <a:ea typeface="+mj-ea"/>
                <a:cs typeface="+mj-cs"/>
                <a:sym typeface="Georgia"/>
              </a:defRPr>
            </a:pPr>
            <a:endParaRPr lang="ru-RU" dirty="0" smtClean="0"/>
          </a:p>
          <a:p>
            <a:pPr algn="ctr">
              <a:defRPr sz="3600" b="1">
                <a:latin typeface="+mj-lt"/>
                <a:ea typeface="+mj-ea"/>
                <a:cs typeface="+mj-cs"/>
                <a:sym typeface="Georgia"/>
              </a:defRPr>
            </a:pPr>
            <a:endParaRPr dirty="0"/>
          </a:p>
        </p:txBody>
      </p:sp>
      <p:pic>
        <p:nvPicPr>
          <p:cNvPr id="217" name="image2.png"/>
          <p:cNvPicPr>
            <a:picLocks noChangeAspect="1"/>
          </p:cNvPicPr>
          <p:nvPr/>
        </p:nvPicPr>
        <p:blipFill>
          <a:blip r:embed="rId3">
            <a:extLst/>
          </a:blip>
          <a:srcRect l="46435"/>
          <a:stretch>
            <a:fillRect/>
          </a:stretch>
        </p:blipFill>
        <p:spPr>
          <a:xfrm>
            <a:off x="269550" y="1841819"/>
            <a:ext cx="2118707" cy="4511226"/>
          </a:xfrm>
          <a:prstGeom prst="rect">
            <a:avLst/>
          </a:prstGeom>
          <a:ln w="12700">
            <a:miter lim="400000"/>
          </a:ln>
          <a:effectLst>
            <a:outerShdw blurRad="50800" dist="50800" dir="5400000" rotWithShape="0">
              <a:srgbClr val="000000">
                <a:alpha val="0"/>
              </a:srgbClr>
            </a:outerShdw>
            <a:reflection stA="0" endPos="40000" dir="5400000" sy="-100000" algn="bl" rotWithShape="0"/>
          </a:effectLst>
        </p:spPr>
      </p:pic>
      <p:pic>
        <p:nvPicPr>
          <p:cNvPr id="1026" name="Picture 2" descr="D:\Dr.Nona\Фото завода\Leno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94609" y="2067790"/>
            <a:ext cx="5410200" cy="35814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vic">
  <a:themeElements>
    <a:clrScheme name="Civic">
      <a:dk1>
        <a:srgbClr val="000000"/>
      </a:dk1>
      <a:lt1>
        <a:srgbClr val="ACCBF9"/>
      </a:lt1>
      <a:dk2>
        <a:srgbClr val="A7A7A7"/>
      </a:dk2>
      <a:lt2>
        <a:srgbClr val="535353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0000FF"/>
      </a:hlink>
      <a:folHlink>
        <a:srgbClr val="FF00FF"/>
      </a:folHlink>
    </a:clrScheme>
    <a:fontScheme name="Civic">
      <a:majorFont>
        <a:latin typeface="Georgia"/>
        <a:ea typeface="Georgia"/>
        <a:cs typeface="Georgia"/>
      </a:majorFont>
      <a:minorFont>
        <a:latin typeface="Helvetica"/>
        <a:ea typeface="Helvetica"/>
        <a:cs typeface="Helvetica"/>
      </a:minorFont>
    </a:fontScheme>
    <a:fmtScheme name="Civic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CCBF9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ivic">
  <a:themeElements>
    <a:clrScheme name="Civic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0000FF"/>
      </a:hlink>
      <a:folHlink>
        <a:srgbClr val="FF00FF"/>
      </a:folHlink>
    </a:clrScheme>
    <a:fontScheme name="Civic">
      <a:majorFont>
        <a:latin typeface="Georgia"/>
        <a:ea typeface="Georgia"/>
        <a:cs typeface="Georgia"/>
      </a:majorFont>
      <a:minorFont>
        <a:latin typeface="Helvetica"/>
        <a:ea typeface="Helvetica"/>
        <a:cs typeface="Helvetica"/>
      </a:minorFont>
    </a:fontScheme>
    <a:fmtScheme name="Civic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CCBF9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228</Words>
  <Application>Microsoft Office PowerPoint</Application>
  <PresentationFormat>Экран (4:3)</PresentationFormat>
  <Paragraphs>77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Civic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Биологически Активные Добавки (БАДы)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pavelb86</dc:creator>
  <cp:lastModifiedBy>Dmytro</cp:lastModifiedBy>
  <cp:revision>79</cp:revision>
  <dcterms:modified xsi:type="dcterms:W3CDTF">2019-03-31T20:34:00Z</dcterms:modified>
</cp:coreProperties>
</file>